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37" roundtripDataSignature="AMtx7miFPw3VC9diF8d6RlS8idDveA6Bk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8BB7B19-525B-4329-9B06-534C6DA2D0E9}">
  <a:tblStyle styleId="{18BB7B19-525B-4329-9B06-534C6DA2D0E9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customschemas.google.com/relationships/presentationmetadata" Target="metadata"/><Relationship Id="rId14" Type="http://schemas.openxmlformats.org/officeDocument/2006/relationships/slide" Target="slides/slide8.xml"/><Relationship Id="rId36" Type="http://schemas.openxmlformats.org/officeDocument/2006/relationships/slide" Target="slides/slide30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c5eb16184f_0_4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7" name="Google Shape;137;gc5eb16184f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c5eb16184f_0_5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6" name="Google Shape;146;gc5eb16184f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c5eb16184f_0_6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5" name="Google Shape;155;gc5eb16184f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c5eb16184f_0_7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4" name="Google Shape;164;gc5eb16184f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c5eb16184f_0_8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3" name="Google Shape;173;gc5eb16184f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c5eb16184f_0_8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2" name="Google Shape;182;gc5eb16184f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c5eb16184f_0_9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1" name="Google Shape;191;gc5eb16184f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c5eb16184f_0_10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0" name="Google Shape;200;gc5eb16184f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c5eb16184f_0_1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9" name="Google Shape;209;gc5eb16184f_0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c5eb16184f_0_1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8" name="Google Shape;218;gc5eb16184f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" name="Google Shape;6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c5eb16184f_0_1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7" name="Google Shape;227;gc5eb16184f_0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c5eb16184f_0_13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6" name="Google Shape;236;gc5eb16184f_0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c5eb16184f_0_14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" name="Google Shape;245;gc5eb16184f_0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c5eb16184f_0_15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4" name="Google Shape;254;gc5eb16184f_0_1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c5eb16184f_0_16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3" name="Google Shape;263;gc5eb16184f_0_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c5eb16184f_0_16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2" name="Google Shape;272;gc5eb16184f_0_1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c5eb16184f_0_17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1" name="Google Shape;281;gc5eb16184f_0_1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c5eb16184f_0_18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0" name="Google Shape;290;gc5eb16184f_0_1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c5eb16184f_0_19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9" name="Google Shape;299;gc5eb16184f_0_1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c5eb16184f_0_20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8" name="Google Shape;308;gc5eb16184f_0_2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" name="Google Shape;7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c5eb16184f_0_20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7" name="Google Shape;317;gc5eb16184f_0_2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c5eb16184f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" name="Google Shape;83;gc5eb16184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c5eb16184f_0_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" name="Google Shape;92;gc5eb16184f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c5eb16184f_0_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1" name="Google Shape;101;gc5eb16184f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c5eb16184f_0_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" name="Google Shape;110;gc5eb16184f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c5eb16184f_0_3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9" name="Google Shape;119;gc5eb16184f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c5eb16184f_0_4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8" name="Google Shape;128;gc5eb16184f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1" name="Google Shape;11;p5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" name="Google Shape;12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4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4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5" name="Google Shape;15;p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6" name="Google Shape;16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" name="Google Shape;26;p9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9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" name="Google Shape;31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1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2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12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12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3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Relationship Id="rId4" Type="http://schemas.openxmlformats.org/officeDocument/2006/relationships/image" Target="../media/image1.png"/><Relationship Id="rId5" Type="http://schemas.openxmlformats.org/officeDocument/2006/relationships/image" Target="../media/image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smetic2.png" id="54" name="Google Shape;5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17223" y="4080280"/>
            <a:ext cx="1064927" cy="79869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전쟁없는세상_총그림.jpg" id="55" name="Google Shape;55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5675" y="4109240"/>
            <a:ext cx="1111969" cy="699216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"/>
          <p:cNvSpPr txBox="1"/>
          <p:nvPr/>
        </p:nvSpPr>
        <p:spPr>
          <a:xfrm>
            <a:off x="201375" y="120525"/>
            <a:ext cx="7564800" cy="8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ko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온라인 자기 소개에 오신 것을 환영합니다!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ko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아래 표에서 자신의 번호를 찾아 자기소개를 완성해주세요 :)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ko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다른 사람 자기소개는 건드리시면 아니되어요~~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7" name="Google Shape;57;p1"/>
          <p:cNvGraphicFramePr/>
          <p:nvPr/>
        </p:nvGraphicFramePr>
        <p:xfrm>
          <a:off x="315675" y="916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{18BB7B19-525B-4329-9B06-534C6DA2D0E9}</a:tableStyleId>
              </a:tblPr>
              <a:tblGrid>
                <a:gridCol w="1325850"/>
                <a:gridCol w="1422400"/>
              </a:tblGrid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슬라이드 번호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이름(가나다순)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2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solidFill>
                      <a:srgbClr val="666666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3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solidFill>
                      <a:srgbClr val="666666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4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5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6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7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8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9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10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graphicFrame>
        <p:nvGraphicFramePr>
          <p:cNvPr id="58" name="Google Shape;58;p1"/>
          <p:cNvGraphicFramePr/>
          <p:nvPr/>
        </p:nvGraphicFramePr>
        <p:xfrm>
          <a:off x="3443750" y="916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{18BB7B19-525B-4329-9B06-534C6DA2D0E9}</a:tableStyleId>
              </a:tblPr>
              <a:tblGrid>
                <a:gridCol w="1325850"/>
                <a:gridCol w="1422400"/>
              </a:tblGrid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슬라이드 번호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이름(가나다순)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11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12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13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14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15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16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17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18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19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graphicFrame>
        <p:nvGraphicFramePr>
          <p:cNvPr id="59" name="Google Shape;59;p1"/>
          <p:cNvGraphicFramePr/>
          <p:nvPr/>
        </p:nvGraphicFramePr>
        <p:xfrm>
          <a:off x="6333900" y="916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{18BB7B19-525B-4329-9B06-534C6DA2D0E9}</a:tableStyleId>
              </a:tblPr>
              <a:tblGrid>
                <a:gridCol w="1325850"/>
                <a:gridCol w="1422400"/>
              </a:tblGrid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슬라이드 번호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이름(가나다순)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20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/>
                        <a:t> 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21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22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23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24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25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26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27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28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60" name="Google Shape;60;p1"/>
          <p:cNvSpPr txBox="1"/>
          <p:nvPr/>
        </p:nvSpPr>
        <p:spPr>
          <a:xfrm>
            <a:off x="5829300" y="49775"/>
            <a:ext cx="3079200" cy="790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ko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혹시 본인 이름이 없는 분은…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ko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1) 3번 슬라이드를 복사해서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ko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2) 맨 마지막 슬라이드로 옮긴 뒤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ko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3) 본인의 이름을 넣고 작성해 주세요 :)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smetic2.png" id="139" name="Google Shape;139;gc5eb16184f_0_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53127" y="4126205"/>
            <a:ext cx="1166323" cy="8747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전쟁없는세상_총그림.jpg" id="140" name="Google Shape;140;gc5eb16184f_0_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1700" y="4150851"/>
            <a:ext cx="1351918" cy="850098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gc5eb16184f_0_48"/>
          <p:cNvSpPr txBox="1"/>
          <p:nvPr>
            <p:ph type="title"/>
          </p:nvPr>
        </p:nvSpPr>
        <p:spPr>
          <a:xfrm>
            <a:off x="311700" y="174600"/>
            <a:ext cx="2808000" cy="512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ko"/>
              <a:t>(활동명 or 이름)</a:t>
            </a:r>
            <a:endParaRPr/>
          </a:p>
        </p:txBody>
      </p:sp>
      <p:sp>
        <p:nvSpPr>
          <p:cNvPr id="142" name="Google Shape;142;gc5eb16184f_0_48"/>
          <p:cNvSpPr txBox="1"/>
          <p:nvPr>
            <p:ph idx="1" type="body"/>
          </p:nvPr>
        </p:nvSpPr>
        <p:spPr>
          <a:xfrm>
            <a:off x="311700" y="780000"/>
            <a:ext cx="2808000" cy="37959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rPr lang="ko" sz="2000"/>
              <a:t>자신을 표현할수 있는 사진/그림</a:t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</a:pPr>
            <a:r>
              <a:rPr b="1" lang="ko" sz="2000" u="sng"/>
              <a:t>(단, 본인의 신체가 포함된 사진은 안 됨)</a:t>
            </a:r>
            <a:endParaRPr b="1" sz="2000" u="sng"/>
          </a:p>
        </p:txBody>
      </p:sp>
      <p:graphicFrame>
        <p:nvGraphicFramePr>
          <p:cNvPr id="143" name="Google Shape;143;gc5eb16184f_0_48"/>
          <p:cNvGraphicFramePr/>
          <p:nvPr/>
        </p:nvGraphicFramePr>
        <p:xfrm>
          <a:off x="3247850" y="174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{18BB7B19-525B-4329-9B06-534C6DA2D0E9}</a:tableStyleId>
              </a:tblPr>
              <a:tblGrid>
                <a:gridCol w="2885800"/>
                <a:gridCol w="2885800"/>
              </a:tblGrid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질문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대답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1. 왼쪽의 사진/그림은 어떤 사진인가요? 왜 저걸로 골랐나요?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2. </a:t>
                      </a: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지금 활동 중이거나 과거에 활동했던 단체는?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3. 딱 한가지 이슈에서만 활동할 수 있다면 어떤 이슈에서 활동할 건가요?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4. 팬데믹이 나에게 준 선물이 있다면?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5. 스태프나 다른 참가자들이 자신에 꼭 알아주기를 원하는 게 있다면? 혹은 배려가 필요한 지점이 있다면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6. 이 프로그램을 통해서 얻어가고 싶은 게 무엇인가요?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7. 더 하고 싶은 말이 있다면?</a:t>
                      </a:r>
                      <a:endParaRPr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smetic2.png" id="148" name="Google Shape;148;gc5eb16184f_0_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53127" y="4126205"/>
            <a:ext cx="1166323" cy="8747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전쟁없는세상_총그림.jpg" id="149" name="Google Shape;149;gc5eb16184f_0_5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1700" y="4150851"/>
            <a:ext cx="1351918" cy="850098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gc5eb16184f_0_56"/>
          <p:cNvSpPr txBox="1"/>
          <p:nvPr>
            <p:ph type="title"/>
          </p:nvPr>
        </p:nvSpPr>
        <p:spPr>
          <a:xfrm>
            <a:off x="311700" y="174600"/>
            <a:ext cx="2808000" cy="512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ko"/>
              <a:t>(활동명 or 이름)</a:t>
            </a:r>
            <a:endParaRPr/>
          </a:p>
        </p:txBody>
      </p:sp>
      <p:sp>
        <p:nvSpPr>
          <p:cNvPr id="151" name="Google Shape;151;gc5eb16184f_0_56"/>
          <p:cNvSpPr txBox="1"/>
          <p:nvPr>
            <p:ph idx="1" type="body"/>
          </p:nvPr>
        </p:nvSpPr>
        <p:spPr>
          <a:xfrm>
            <a:off x="311700" y="780000"/>
            <a:ext cx="2808000" cy="37959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rPr lang="ko" sz="2000"/>
              <a:t>자신을 표현할수 있는 사진/그림</a:t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</a:pPr>
            <a:r>
              <a:rPr b="1" lang="ko" sz="2000" u="sng"/>
              <a:t>(단, 본인의 신체가 포함된 사진은 안 됨)</a:t>
            </a:r>
            <a:endParaRPr b="1" sz="2000" u="sng"/>
          </a:p>
        </p:txBody>
      </p:sp>
      <p:graphicFrame>
        <p:nvGraphicFramePr>
          <p:cNvPr id="152" name="Google Shape;152;gc5eb16184f_0_56"/>
          <p:cNvGraphicFramePr/>
          <p:nvPr/>
        </p:nvGraphicFramePr>
        <p:xfrm>
          <a:off x="3247850" y="174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{18BB7B19-525B-4329-9B06-534C6DA2D0E9}</a:tableStyleId>
              </a:tblPr>
              <a:tblGrid>
                <a:gridCol w="2885800"/>
                <a:gridCol w="2885800"/>
              </a:tblGrid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질문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대답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1. 왼쪽의 사진/그림은 어떤 사진인가요? 왜 저걸로 골랐나요?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2. </a:t>
                      </a: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지금 활동 중이거나 과거에 활동했던 단체는?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3. 딱 한가지 이슈에서만 활동할 수 있다면 어떤 이슈에서 활동할 건가요?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4. 팬데믹이 나에게 준 선물이 있다면?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5. 스태프나 다른 참가자들이 자신에 꼭 알아주기를 원하는 게 있다면? 혹은 배려가 필요한 지점이 있다면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6. 이 프로그램을 통해서 얻어가고 싶은 게 무엇인가요?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7. 더 하고 싶은 말이 있다면?</a:t>
                      </a:r>
                      <a:endParaRPr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smetic2.png" id="157" name="Google Shape;157;gc5eb16184f_0_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53127" y="4126205"/>
            <a:ext cx="1166323" cy="8747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전쟁없는세상_총그림.jpg" id="158" name="Google Shape;158;gc5eb16184f_0_6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1700" y="4150851"/>
            <a:ext cx="1351918" cy="850098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gc5eb16184f_0_64"/>
          <p:cNvSpPr txBox="1"/>
          <p:nvPr>
            <p:ph type="title"/>
          </p:nvPr>
        </p:nvSpPr>
        <p:spPr>
          <a:xfrm>
            <a:off x="311700" y="174600"/>
            <a:ext cx="2808000" cy="512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ko"/>
              <a:t>(활동명 or 이름)</a:t>
            </a:r>
            <a:endParaRPr/>
          </a:p>
        </p:txBody>
      </p:sp>
      <p:sp>
        <p:nvSpPr>
          <p:cNvPr id="160" name="Google Shape;160;gc5eb16184f_0_64"/>
          <p:cNvSpPr txBox="1"/>
          <p:nvPr>
            <p:ph idx="1" type="body"/>
          </p:nvPr>
        </p:nvSpPr>
        <p:spPr>
          <a:xfrm>
            <a:off x="311700" y="780000"/>
            <a:ext cx="2808000" cy="37959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rPr lang="ko" sz="2000"/>
              <a:t>자신을 표현할수 있는 사진/그림</a:t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</a:pPr>
            <a:r>
              <a:rPr b="1" lang="ko" sz="2000" u="sng"/>
              <a:t>(단, 본인의 신체가 포함된 사진은 안 됨)</a:t>
            </a:r>
            <a:endParaRPr b="1" sz="2000" u="sng"/>
          </a:p>
        </p:txBody>
      </p:sp>
      <p:graphicFrame>
        <p:nvGraphicFramePr>
          <p:cNvPr id="161" name="Google Shape;161;gc5eb16184f_0_64"/>
          <p:cNvGraphicFramePr/>
          <p:nvPr/>
        </p:nvGraphicFramePr>
        <p:xfrm>
          <a:off x="3247850" y="174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{18BB7B19-525B-4329-9B06-534C6DA2D0E9}</a:tableStyleId>
              </a:tblPr>
              <a:tblGrid>
                <a:gridCol w="2885800"/>
                <a:gridCol w="2885800"/>
              </a:tblGrid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질문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대답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1. 왼쪽의 사진/그림은 어떤 사진인가요? 왜 저걸로 골랐나요?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2. </a:t>
                      </a: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지금 활동 중이거나 과거에 활동했던 단체는?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3. 딱 한가지 이슈에서만 활동할 수 있다면 어떤 이슈에서 활동할 건가요?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4. 팬데믹이 나에게 준 선물이 있다면?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5. 스태프나 다른 참가자들이 자신에 꼭 알아주기를 원하는 게 있다면? 혹은 배려가 필요한 지점이 있다면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6. 이 프로그램을 통해서 얻어가고 싶은 게 무엇인가요?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7. 더 하고 싶은 말이 있다면?</a:t>
                      </a:r>
                      <a:endParaRPr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smetic2.png" id="166" name="Google Shape;166;gc5eb16184f_0_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53127" y="4126205"/>
            <a:ext cx="1166323" cy="8747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전쟁없는세상_총그림.jpg" id="167" name="Google Shape;167;gc5eb16184f_0_7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1700" y="4150851"/>
            <a:ext cx="1351918" cy="850098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gc5eb16184f_0_72"/>
          <p:cNvSpPr txBox="1"/>
          <p:nvPr>
            <p:ph type="title"/>
          </p:nvPr>
        </p:nvSpPr>
        <p:spPr>
          <a:xfrm>
            <a:off x="311700" y="174600"/>
            <a:ext cx="2808000" cy="512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ko"/>
              <a:t>(활동명 or 이름)</a:t>
            </a:r>
            <a:endParaRPr/>
          </a:p>
        </p:txBody>
      </p:sp>
      <p:sp>
        <p:nvSpPr>
          <p:cNvPr id="169" name="Google Shape;169;gc5eb16184f_0_72"/>
          <p:cNvSpPr txBox="1"/>
          <p:nvPr>
            <p:ph idx="1" type="body"/>
          </p:nvPr>
        </p:nvSpPr>
        <p:spPr>
          <a:xfrm>
            <a:off x="311700" y="780000"/>
            <a:ext cx="2808000" cy="37959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rPr lang="ko" sz="2000"/>
              <a:t>자신을 표현할수 있는 사진/그림</a:t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</a:pPr>
            <a:r>
              <a:rPr b="1" lang="ko" sz="2000" u="sng"/>
              <a:t>(단, 본인의 신체가 포함된 사진은 안 됨)</a:t>
            </a:r>
            <a:endParaRPr b="1" sz="2000" u="sng"/>
          </a:p>
        </p:txBody>
      </p:sp>
      <p:graphicFrame>
        <p:nvGraphicFramePr>
          <p:cNvPr id="170" name="Google Shape;170;gc5eb16184f_0_72"/>
          <p:cNvGraphicFramePr/>
          <p:nvPr/>
        </p:nvGraphicFramePr>
        <p:xfrm>
          <a:off x="3247850" y="174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{18BB7B19-525B-4329-9B06-534C6DA2D0E9}</a:tableStyleId>
              </a:tblPr>
              <a:tblGrid>
                <a:gridCol w="2885800"/>
                <a:gridCol w="2885800"/>
              </a:tblGrid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질문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대답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1. 왼쪽의 사진/그림은 어떤 사진인가요? 왜 저걸로 골랐나요?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2. </a:t>
                      </a: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지금 활동 중이거나 과거에 활동했던 단체는?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3. 딱 한가지 이슈에서만 활동할 수 있다면 어떤 이슈에서 활동할 건가요?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4. 팬데믹이 나에게 준 선물이 있다면?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5. 스태프나 다른 참가자들이 자신에 꼭 알아주기를 원하는 게 있다면? 혹은 배려가 필요한 지점이 있다면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6. 이 프로그램을 통해서 얻어가고 싶은 게 무엇인가요?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7. 더 하고 싶은 말이 있다면?</a:t>
                      </a:r>
                      <a:endParaRPr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smetic2.png" id="175" name="Google Shape;175;gc5eb16184f_0_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53127" y="4126205"/>
            <a:ext cx="1166323" cy="8747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전쟁없는세상_총그림.jpg" id="176" name="Google Shape;176;gc5eb16184f_0_8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1700" y="4150851"/>
            <a:ext cx="1351918" cy="850098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gc5eb16184f_0_80"/>
          <p:cNvSpPr txBox="1"/>
          <p:nvPr>
            <p:ph type="title"/>
          </p:nvPr>
        </p:nvSpPr>
        <p:spPr>
          <a:xfrm>
            <a:off x="311700" y="174600"/>
            <a:ext cx="2808000" cy="512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ko"/>
              <a:t>(활동명 or 이름)</a:t>
            </a:r>
            <a:endParaRPr/>
          </a:p>
        </p:txBody>
      </p:sp>
      <p:sp>
        <p:nvSpPr>
          <p:cNvPr id="178" name="Google Shape;178;gc5eb16184f_0_80"/>
          <p:cNvSpPr txBox="1"/>
          <p:nvPr>
            <p:ph idx="1" type="body"/>
          </p:nvPr>
        </p:nvSpPr>
        <p:spPr>
          <a:xfrm>
            <a:off x="311700" y="780000"/>
            <a:ext cx="2808000" cy="37959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rPr lang="ko" sz="2000"/>
              <a:t>자신을 표현할수 있는 사진/그림</a:t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</a:pPr>
            <a:r>
              <a:rPr b="1" lang="ko" sz="2000" u="sng"/>
              <a:t>(단, 본인의 신체가 포함된 사진은 안 됨)</a:t>
            </a:r>
            <a:endParaRPr b="1" sz="2000" u="sng"/>
          </a:p>
        </p:txBody>
      </p:sp>
      <p:graphicFrame>
        <p:nvGraphicFramePr>
          <p:cNvPr id="179" name="Google Shape;179;gc5eb16184f_0_80"/>
          <p:cNvGraphicFramePr/>
          <p:nvPr/>
        </p:nvGraphicFramePr>
        <p:xfrm>
          <a:off x="3247850" y="174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{18BB7B19-525B-4329-9B06-534C6DA2D0E9}</a:tableStyleId>
              </a:tblPr>
              <a:tblGrid>
                <a:gridCol w="2885800"/>
                <a:gridCol w="2885800"/>
              </a:tblGrid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질문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대답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1. 왼쪽의 사진/그림은 어떤 사진인가요? 왜 저걸로 골랐나요?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2. </a:t>
                      </a: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지금 활동 중이거나 과거에 활동했던 단체는?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3. 딱 한가지 이슈에서만 활동할 수 있다면 어떤 이슈에서 활동할 건가요?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4. 팬데믹이 나에게 준 선물이 있다면?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5. 스태프나 다른 참가자들이 자신에 꼭 알아주기를 원하는 게 있다면? 혹은 배려가 필요한 지점이 있다면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6. 이 프로그램을 통해서 얻어가고 싶은 게 무엇인가요?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7. 더 하고 싶은 말이 있다면?</a:t>
                      </a:r>
                      <a:endParaRPr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smetic2.png" id="184" name="Google Shape;184;gc5eb16184f_0_8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53127" y="4126205"/>
            <a:ext cx="1166323" cy="8747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전쟁없는세상_총그림.jpg" id="185" name="Google Shape;185;gc5eb16184f_0_8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1700" y="4150851"/>
            <a:ext cx="1351918" cy="850098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gc5eb16184f_0_88"/>
          <p:cNvSpPr txBox="1"/>
          <p:nvPr>
            <p:ph type="title"/>
          </p:nvPr>
        </p:nvSpPr>
        <p:spPr>
          <a:xfrm>
            <a:off x="311700" y="174600"/>
            <a:ext cx="2808000" cy="512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ko"/>
              <a:t>(활동명 or 이름)</a:t>
            </a:r>
            <a:endParaRPr/>
          </a:p>
        </p:txBody>
      </p:sp>
      <p:sp>
        <p:nvSpPr>
          <p:cNvPr id="187" name="Google Shape;187;gc5eb16184f_0_88"/>
          <p:cNvSpPr txBox="1"/>
          <p:nvPr>
            <p:ph idx="1" type="body"/>
          </p:nvPr>
        </p:nvSpPr>
        <p:spPr>
          <a:xfrm>
            <a:off x="311700" y="780000"/>
            <a:ext cx="2808000" cy="37959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rPr lang="ko" sz="2000"/>
              <a:t>자신을 표현할수 있는 사진/그림</a:t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</a:pPr>
            <a:r>
              <a:rPr b="1" lang="ko" sz="2000" u="sng"/>
              <a:t>(단, 본인의 신체가 포함된 사진은 안 됨)</a:t>
            </a:r>
            <a:endParaRPr b="1" sz="2000" u="sng"/>
          </a:p>
        </p:txBody>
      </p:sp>
      <p:graphicFrame>
        <p:nvGraphicFramePr>
          <p:cNvPr id="188" name="Google Shape;188;gc5eb16184f_0_88"/>
          <p:cNvGraphicFramePr/>
          <p:nvPr/>
        </p:nvGraphicFramePr>
        <p:xfrm>
          <a:off x="3247850" y="174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{18BB7B19-525B-4329-9B06-534C6DA2D0E9}</a:tableStyleId>
              </a:tblPr>
              <a:tblGrid>
                <a:gridCol w="2885800"/>
                <a:gridCol w="2885800"/>
              </a:tblGrid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질문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대답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1. 왼쪽의 사진/그림은 어떤 사진인가요? 왜 저걸로 골랐나요?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2. </a:t>
                      </a: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지금 활동 중이거나 과거에 활동했던 단체는?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3. 딱 한가지 이슈에서만 활동할 수 있다면 어떤 이슈에서 활동할 건가요?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4. 팬데믹이 나에게 준 선물이 있다면?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5. 스태프나 다른 참가자들이 자신에 꼭 알아주기를 원하는 게 있다면? 혹은 배려가 필요한 지점이 있다면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6. 이 프로그램을 통해서 얻어가고 싶은 게 무엇인가요?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7. 더 하고 싶은 말이 있다면?</a:t>
                      </a:r>
                      <a:endParaRPr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smetic2.png" id="193" name="Google Shape;193;gc5eb16184f_0_9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53127" y="4126205"/>
            <a:ext cx="1166323" cy="8747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전쟁없는세상_총그림.jpg" id="194" name="Google Shape;194;gc5eb16184f_0_9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1700" y="4150851"/>
            <a:ext cx="1351918" cy="850098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gc5eb16184f_0_96"/>
          <p:cNvSpPr txBox="1"/>
          <p:nvPr>
            <p:ph type="title"/>
          </p:nvPr>
        </p:nvSpPr>
        <p:spPr>
          <a:xfrm>
            <a:off x="311700" y="174600"/>
            <a:ext cx="2808000" cy="512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ko"/>
              <a:t>(활동명 or 이름)</a:t>
            </a:r>
            <a:endParaRPr/>
          </a:p>
        </p:txBody>
      </p:sp>
      <p:sp>
        <p:nvSpPr>
          <p:cNvPr id="196" name="Google Shape;196;gc5eb16184f_0_96"/>
          <p:cNvSpPr txBox="1"/>
          <p:nvPr>
            <p:ph idx="1" type="body"/>
          </p:nvPr>
        </p:nvSpPr>
        <p:spPr>
          <a:xfrm>
            <a:off x="311700" y="780000"/>
            <a:ext cx="2808000" cy="37959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rPr lang="ko" sz="2000"/>
              <a:t>자신을 표현할수 있는 사진/그림</a:t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</a:pPr>
            <a:r>
              <a:rPr b="1" lang="ko" sz="2000" u="sng"/>
              <a:t>(단, 본인의 신체가 포함된 사진은 안 됨)</a:t>
            </a:r>
            <a:endParaRPr b="1" sz="2000" u="sng"/>
          </a:p>
        </p:txBody>
      </p:sp>
      <p:graphicFrame>
        <p:nvGraphicFramePr>
          <p:cNvPr id="197" name="Google Shape;197;gc5eb16184f_0_96"/>
          <p:cNvGraphicFramePr/>
          <p:nvPr/>
        </p:nvGraphicFramePr>
        <p:xfrm>
          <a:off x="3247850" y="174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{18BB7B19-525B-4329-9B06-534C6DA2D0E9}</a:tableStyleId>
              </a:tblPr>
              <a:tblGrid>
                <a:gridCol w="2885800"/>
                <a:gridCol w="2885800"/>
              </a:tblGrid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질문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대답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1. 왼쪽의 사진/그림은 어떤 사진인가요? 왜 저걸로 골랐나요?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2. </a:t>
                      </a: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지금 활동 중이거나 과거에 활동했던 단체는?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3. 딱 한가지 이슈에서만 활동할 수 있다면 어떤 이슈에서 활동할 건가요?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4. 팬데믹이 나에게 준 선물이 있다면?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5. 스태프나 다른 참가자들이 자신에 꼭 알아주기를 원하는 게 있다면? 혹은 배려가 필요한 지점이 있다면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6. 이 프로그램을 통해서 얻어가고 싶은 게 무엇인가요?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7. 더 하고 싶은 말이 있다면?</a:t>
                      </a:r>
                      <a:endParaRPr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smetic2.png" id="202" name="Google Shape;202;gc5eb16184f_0_10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53127" y="4126205"/>
            <a:ext cx="1166323" cy="8747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전쟁없는세상_총그림.jpg" id="203" name="Google Shape;203;gc5eb16184f_0_10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1700" y="4150851"/>
            <a:ext cx="1351918" cy="850098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gc5eb16184f_0_104"/>
          <p:cNvSpPr txBox="1"/>
          <p:nvPr>
            <p:ph type="title"/>
          </p:nvPr>
        </p:nvSpPr>
        <p:spPr>
          <a:xfrm>
            <a:off x="311700" y="174600"/>
            <a:ext cx="2808000" cy="512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ko"/>
              <a:t>(활동명 or 이름)</a:t>
            </a:r>
            <a:endParaRPr/>
          </a:p>
        </p:txBody>
      </p:sp>
      <p:sp>
        <p:nvSpPr>
          <p:cNvPr id="205" name="Google Shape;205;gc5eb16184f_0_104"/>
          <p:cNvSpPr txBox="1"/>
          <p:nvPr>
            <p:ph idx="1" type="body"/>
          </p:nvPr>
        </p:nvSpPr>
        <p:spPr>
          <a:xfrm>
            <a:off x="311700" y="780000"/>
            <a:ext cx="2808000" cy="37959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rPr lang="ko" sz="2000"/>
              <a:t>자신을 표현할수 있는 사진/그림</a:t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</a:pPr>
            <a:r>
              <a:rPr b="1" lang="ko" sz="2000" u="sng"/>
              <a:t>(단, 본인의 신체가 포함된 사진은 안 됨)</a:t>
            </a:r>
            <a:endParaRPr b="1" sz="2000" u="sng"/>
          </a:p>
        </p:txBody>
      </p:sp>
      <p:graphicFrame>
        <p:nvGraphicFramePr>
          <p:cNvPr id="206" name="Google Shape;206;gc5eb16184f_0_104"/>
          <p:cNvGraphicFramePr/>
          <p:nvPr/>
        </p:nvGraphicFramePr>
        <p:xfrm>
          <a:off x="3247850" y="174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{18BB7B19-525B-4329-9B06-534C6DA2D0E9}</a:tableStyleId>
              </a:tblPr>
              <a:tblGrid>
                <a:gridCol w="2885800"/>
                <a:gridCol w="2885800"/>
              </a:tblGrid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질문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대답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1. 왼쪽의 사진/그림은 어떤 사진인가요? 왜 저걸로 골랐나요?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2. </a:t>
                      </a: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지금 활동 중이거나 과거에 활동했던 단체는?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3. 딱 한가지 이슈에서만 활동할 수 있다면 어떤 이슈에서 활동할 건가요?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4. 팬데믹이 나에게 준 선물이 있다면?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5. 스태프나 다른 참가자들이 자신에 꼭 알아주기를 원하는 게 있다면? 혹은 배려가 필요한 지점이 있다면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6. 이 프로그램을 통해서 얻어가고 싶은 게 무엇인가요?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7. 더 하고 싶은 말이 있다면?</a:t>
                      </a:r>
                      <a:endParaRPr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smetic2.png" id="211" name="Google Shape;211;gc5eb16184f_0_1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53127" y="4126205"/>
            <a:ext cx="1166323" cy="8747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전쟁없는세상_총그림.jpg" id="212" name="Google Shape;212;gc5eb16184f_0_1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1700" y="4150851"/>
            <a:ext cx="1351918" cy="850098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gc5eb16184f_0_112"/>
          <p:cNvSpPr txBox="1"/>
          <p:nvPr>
            <p:ph type="title"/>
          </p:nvPr>
        </p:nvSpPr>
        <p:spPr>
          <a:xfrm>
            <a:off x="311700" y="174600"/>
            <a:ext cx="2808000" cy="512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ko"/>
              <a:t>(활동명 or 이름)</a:t>
            </a:r>
            <a:endParaRPr/>
          </a:p>
        </p:txBody>
      </p:sp>
      <p:sp>
        <p:nvSpPr>
          <p:cNvPr id="214" name="Google Shape;214;gc5eb16184f_0_112"/>
          <p:cNvSpPr txBox="1"/>
          <p:nvPr>
            <p:ph idx="1" type="body"/>
          </p:nvPr>
        </p:nvSpPr>
        <p:spPr>
          <a:xfrm>
            <a:off x="311700" y="780000"/>
            <a:ext cx="2808000" cy="37959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rPr lang="ko" sz="2000"/>
              <a:t>자신을 표현할수 있는 사진/그림</a:t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</a:pPr>
            <a:r>
              <a:rPr b="1" lang="ko" sz="2000" u="sng"/>
              <a:t>(단, 본인의 신체가 포함된 사진은 안 됨)</a:t>
            </a:r>
            <a:endParaRPr b="1" sz="2000" u="sng"/>
          </a:p>
        </p:txBody>
      </p:sp>
      <p:graphicFrame>
        <p:nvGraphicFramePr>
          <p:cNvPr id="215" name="Google Shape;215;gc5eb16184f_0_112"/>
          <p:cNvGraphicFramePr/>
          <p:nvPr/>
        </p:nvGraphicFramePr>
        <p:xfrm>
          <a:off x="3247850" y="174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{18BB7B19-525B-4329-9B06-534C6DA2D0E9}</a:tableStyleId>
              </a:tblPr>
              <a:tblGrid>
                <a:gridCol w="2885800"/>
                <a:gridCol w="2885800"/>
              </a:tblGrid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질문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대답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1. 왼쪽의 사진/그림은 어떤 사진인가요? 왜 저걸로 골랐나요?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2. </a:t>
                      </a: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지금 활동 중이거나 과거에 활동했던 단체는?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3. 딱 한가지 이슈에서만 활동할 수 있다면 어떤 이슈에서 활동할 건가요?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4. 팬데믹이 나에게 준 선물이 있다면?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5. 스태프나 다른 참가자들이 자신에 꼭 알아주기를 원하는 게 있다면? 혹은 배려가 필요한 지점이 있다면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6. 이 프로그램을 통해서 얻어가고 싶은 게 무엇인가요?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7. 더 하고 싶은 말이 있다면?</a:t>
                      </a:r>
                      <a:endParaRPr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smetic2.png" id="220" name="Google Shape;220;gc5eb16184f_0_1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53127" y="4126205"/>
            <a:ext cx="1166323" cy="8747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전쟁없는세상_총그림.jpg" id="221" name="Google Shape;221;gc5eb16184f_0_1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1700" y="4150851"/>
            <a:ext cx="1351918" cy="850098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gc5eb16184f_0_120"/>
          <p:cNvSpPr txBox="1"/>
          <p:nvPr>
            <p:ph type="title"/>
          </p:nvPr>
        </p:nvSpPr>
        <p:spPr>
          <a:xfrm>
            <a:off x="311700" y="174600"/>
            <a:ext cx="2808000" cy="512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ko"/>
              <a:t>(활동명 or 이름)</a:t>
            </a:r>
            <a:endParaRPr/>
          </a:p>
        </p:txBody>
      </p:sp>
      <p:sp>
        <p:nvSpPr>
          <p:cNvPr id="223" name="Google Shape;223;gc5eb16184f_0_120"/>
          <p:cNvSpPr txBox="1"/>
          <p:nvPr>
            <p:ph idx="1" type="body"/>
          </p:nvPr>
        </p:nvSpPr>
        <p:spPr>
          <a:xfrm>
            <a:off x="311700" y="780000"/>
            <a:ext cx="2808000" cy="37959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rPr lang="ko" sz="2000"/>
              <a:t>자신을 표현할수 있는 사진/그림</a:t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</a:pPr>
            <a:r>
              <a:rPr b="1" lang="ko" sz="2000" u="sng"/>
              <a:t>(단, 본인의 신체가 포함된 사진은 안 됨)</a:t>
            </a:r>
            <a:endParaRPr b="1" sz="2000" u="sng"/>
          </a:p>
        </p:txBody>
      </p:sp>
      <p:graphicFrame>
        <p:nvGraphicFramePr>
          <p:cNvPr id="224" name="Google Shape;224;gc5eb16184f_0_120"/>
          <p:cNvGraphicFramePr/>
          <p:nvPr/>
        </p:nvGraphicFramePr>
        <p:xfrm>
          <a:off x="3247850" y="174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{18BB7B19-525B-4329-9B06-534C6DA2D0E9}</a:tableStyleId>
              </a:tblPr>
              <a:tblGrid>
                <a:gridCol w="2885800"/>
                <a:gridCol w="2885800"/>
              </a:tblGrid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질문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대답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1. 왼쪽의 사진/그림은 어떤 사진인가요? 왜 저걸로 골랐나요?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2. </a:t>
                      </a: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지금 활동 중이거나 과거에 활동했던 단체는?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3. 딱 한가지 이슈에서만 활동할 수 있다면 어떤 이슈에서 활동할 건가요?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4. 팬데믹이 나에게 준 선물이 있다면?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5. 스태프나 다른 참가자들이 자신에 꼭 알아주기를 원하는 게 있다면? 혹은 배려가 필요한 지점이 있다면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6. 이 프로그램을 통해서 얻어가고 싶은 게 무엇인가요?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7. 더 하고 싶은 말이 있다면?</a:t>
                      </a:r>
                      <a:endParaRPr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전쟁없는세상_총그림.jpg" id="65" name="Google Shape;65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1701" y="4052100"/>
            <a:ext cx="1473180" cy="9263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smetic2.png" id="66" name="Google Shape;66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88563" y="4111850"/>
            <a:ext cx="1155463" cy="866599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2"/>
          <p:cNvSpPr txBox="1"/>
          <p:nvPr>
            <p:ph type="title"/>
          </p:nvPr>
        </p:nvSpPr>
        <p:spPr>
          <a:xfrm>
            <a:off x="311700" y="174600"/>
            <a:ext cx="2808000" cy="512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ko"/>
              <a:t>평화</a:t>
            </a:r>
            <a:endParaRPr/>
          </a:p>
        </p:txBody>
      </p:sp>
      <p:sp>
        <p:nvSpPr>
          <p:cNvPr id="68" name="Google Shape;68;p2"/>
          <p:cNvSpPr txBox="1"/>
          <p:nvPr/>
        </p:nvSpPr>
        <p:spPr>
          <a:xfrm>
            <a:off x="-145525" y="-88925"/>
            <a:ext cx="929700" cy="51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ko" sz="2600" u="none" cap="none" strike="noStrike">
                <a:solidFill>
                  <a:srgbClr val="000000"/>
                </a:solidFill>
                <a:highlight>
                  <a:srgbClr val="FF0000"/>
                </a:highlight>
                <a:latin typeface="Arial"/>
                <a:ea typeface="Arial"/>
                <a:cs typeface="Arial"/>
                <a:sym typeface="Arial"/>
              </a:rPr>
              <a:t>예시</a:t>
            </a:r>
            <a:endParaRPr b="0" i="0" sz="2600" u="none" cap="none" strike="noStrike">
              <a:solidFill>
                <a:srgbClr val="000000"/>
              </a:solidFill>
              <a:highlight>
                <a:srgbClr val="FF0000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9" name="Google Shape;69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11700" y="780000"/>
            <a:ext cx="2808000" cy="280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2"/>
          <p:cNvSpPr txBox="1"/>
          <p:nvPr>
            <p:ph idx="1" type="body"/>
          </p:nvPr>
        </p:nvSpPr>
        <p:spPr>
          <a:xfrm>
            <a:off x="311700" y="780000"/>
            <a:ext cx="2808000" cy="31794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</a:pPr>
            <a:r>
              <a:t/>
            </a:r>
            <a:endParaRPr b="1" u="sng"/>
          </a:p>
        </p:txBody>
      </p:sp>
      <p:graphicFrame>
        <p:nvGraphicFramePr>
          <p:cNvPr id="71" name="Google Shape;71;p2"/>
          <p:cNvGraphicFramePr/>
          <p:nvPr/>
        </p:nvGraphicFramePr>
        <p:xfrm>
          <a:off x="3247850" y="174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{18BB7B19-525B-4329-9B06-534C6DA2D0E9}</a:tableStyleId>
              </a:tblPr>
              <a:tblGrid>
                <a:gridCol w="2885800"/>
                <a:gridCol w="2885800"/>
              </a:tblGrid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질문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대답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1. 왼쪽의 사진/그림은 어떤 사진인가요? 왜 저걸로 골랐나요?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2. </a:t>
                      </a: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지금 활동 중이거나 과거에 활동했던 단체는?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3. 딱 한가지 이슈에서만 활동할 수 있다면 어떤 이슈에서 활동할 건가요?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4. 팬데믹이 나에게 준 선물이 있다면?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5. 스태프나 다른 참가자들이 자신에 꼭 알아주기를 원하는 게 있다면? 혹은 배려가 필요한 지점이 있다면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6. 이 프로그램을 통해서 얻어가고 싶은 게 무엇인가요?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7. 더 하고 싶은 말이 있다면?</a:t>
                      </a:r>
                      <a:endParaRPr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smetic2.png" id="229" name="Google Shape;229;gc5eb16184f_0_1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53127" y="4126205"/>
            <a:ext cx="1166323" cy="8747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전쟁없는세상_총그림.jpg" id="230" name="Google Shape;230;gc5eb16184f_0_1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1700" y="4150851"/>
            <a:ext cx="1351918" cy="850098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gc5eb16184f_0_128"/>
          <p:cNvSpPr txBox="1"/>
          <p:nvPr>
            <p:ph type="title"/>
          </p:nvPr>
        </p:nvSpPr>
        <p:spPr>
          <a:xfrm>
            <a:off x="311700" y="174600"/>
            <a:ext cx="2808000" cy="512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ko"/>
              <a:t>(활동명 or 이름)</a:t>
            </a:r>
            <a:endParaRPr/>
          </a:p>
        </p:txBody>
      </p:sp>
      <p:sp>
        <p:nvSpPr>
          <p:cNvPr id="232" name="Google Shape;232;gc5eb16184f_0_128"/>
          <p:cNvSpPr txBox="1"/>
          <p:nvPr>
            <p:ph idx="1" type="body"/>
          </p:nvPr>
        </p:nvSpPr>
        <p:spPr>
          <a:xfrm>
            <a:off x="311700" y="780000"/>
            <a:ext cx="2808000" cy="37959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rPr lang="ko" sz="2000"/>
              <a:t>자신을 표현할수 있는 사진/그림</a:t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</a:pPr>
            <a:r>
              <a:rPr b="1" lang="ko" sz="2000" u="sng"/>
              <a:t>(단, 본인의 신체가 포함된 사진은 안 됨)</a:t>
            </a:r>
            <a:endParaRPr b="1" sz="2000" u="sng"/>
          </a:p>
        </p:txBody>
      </p:sp>
      <p:graphicFrame>
        <p:nvGraphicFramePr>
          <p:cNvPr id="233" name="Google Shape;233;gc5eb16184f_0_128"/>
          <p:cNvGraphicFramePr/>
          <p:nvPr/>
        </p:nvGraphicFramePr>
        <p:xfrm>
          <a:off x="3247850" y="174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{18BB7B19-525B-4329-9B06-534C6DA2D0E9}</a:tableStyleId>
              </a:tblPr>
              <a:tblGrid>
                <a:gridCol w="2885800"/>
                <a:gridCol w="2885800"/>
              </a:tblGrid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질문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대답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1. 왼쪽의 사진/그림은 어떤 사진인가요? 왜 저걸로 골랐나요?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2. </a:t>
                      </a: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지금 활동 중이거나 과거에 활동했던 단체는?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3. 딱 한가지 이슈에서만 활동할 수 있다면 어떤 이슈에서 활동할 건가요?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4. 팬데믹이 나에게 준 선물이 있다면?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5. 스태프나 다른 참가자들이 자신에 꼭 알아주기를 원하는 게 있다면? 혹은 배려가 필요한 지점이 있다면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6. 이 프로그램을 통해서 얻어가고 싶은 게 무엇인가요?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7. 더 하고 싶은 말이 있다면?</a:t>
                      </a:r>
                      <a:endParaRPr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smetic2.png" id="238" name="Google Shape;238;gc5eb16184f_0_1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53127" y="4126205"/>
            <a:ext cx="1166323" cy="8747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전쟁없는세상_총그림.jpg" id="239" name="Google Shape;239;gc5eb16184f_0_1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1700" y="4150851"/>
            <a:ext cx="1351918" cy="850098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gc5eb16184f_0_136"/>
          <p:cNvSpPr txBox="1"/>
          <p:nvPr>
            <p:ph type="title"/>
          </p:nvPr>
        </p:nvSpPr>
        <p:spPr>
          <a:xfrm>
            <a:off x="311700" y="174600"/>
            <a:ext cx="2808000" cy="512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ko"/>
              <a:t>(활동명 or 이름)</a:t>
            </a:r>
            <a:endParaRPr/>
          </a:p>
        </p:txBody>
      </p:sp>
      <p:sp>
        <p:nvSpPr>
          <p:cNvPr id="241" name="Google Shape;241;gc5eb16184f_0_136"/>
          <p:cNvSpPr txBox="1"/>
          <p:nvPr>
            <p:ph idx="1" type="body"/>
          </p:nvPr>
        </p:nvSpPr>
        <p:spPr>
          <a:xfrm>
            <a:off x="311700" y="780000"/>
            <a:ext cx="2808000" cy="37959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rPr lang="ko" sz="2000"/>
              <a:t>자신을 표현할수 있는 사진/그림</a:t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</a:pPr>
            <a:r>
              <a:rPr b="1" lang="ko" sz="2000" u="sng"/>
              <a:t>(단, 본인의 신체가 포함된 사진은 안 됨)</a:t>
            </a:r>
            <a:endParaRPr b="1" sz="2000" u="sng"/>
          </a:p>
        </p:txBody>
      </p:sp>
      <p:graphicFrame>
        <p:nvGraphicFramePr>
          <p:cNvPr id="242" name="Google Shape;242;gc5eb16184f_0_136"/>
          <p:cNvGraphicFramePr/>
          <p:nvPr/>
        </p:nvGraphicFramePr>
        <p:xfrm>
          <a:off x="3247850" y="174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{18BB7B19-525B-4329-9B06-534C6DA2D0E9}</a:tableStyleId>
              </a:tblPr>
              <a:tblGrid>
                <a:gridCol w="2885800"/>
                <a:gridCol w="2885800"/>
              </a:tblGrid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질문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대답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1. 왼쪽의 사진/그림은 어떤 사진인가요? 왜 저걸로 골랐나요?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2. </a:t>
                      </a: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지금 활동 중이거나 과거에 활동했던 단체는?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3. 딱 한가지 이슈에서만 활동할 수 있다면 어떤 이슈에서 활동할 건가요?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4. 팬데믹이 나에게 준 선물이 있다면?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5. 스태프나 다른 참가자들이 자신에 꼭 알아주기를 원하는 게 있다면? 혹은 배려가 필요한 지점이 있다면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6. 이 프로그램을 통해서 얻어가고 싶은 게 무엇인가요?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7. 더 하고 싶은 말이 있다면?</a:t>
                      </a:r>
                      <a:endParaRPr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smetic2.png" id="247" name="Google Shape;247;gc5eb16184f_0_1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53127" y="4126205"/>
            <a:ext cx="1166323" cy="8747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전쟁없는세상_총그림.jpg" id="248" name="Google Shape;248;gc5eb16184f_0_1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1700" y="4150851"/>
            <a:ext cx="1351918" cy="850098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gc5eb16184f_0_144"/>
          <p:cNvSpPr txBox="1"/>
          <p:nvPr>
            <p:ph type="title"/>
          </p:nvPr>
        </p:nvSpPr>
        <p:spPr>
          <a:xfrm>
            <a:off x="311700" y="174600"/>
            <a:ext cx="2808000" cy="512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ko"/>
              <a:t>(활동명 or 이름)</a:t>
            </a:r>
            <a:endParaRPr/>
          </a:p>
        </p:txBody>
      </p:sp>
      <p:sp>
        <p:nvSpPr>
          <p:cNvPr id="250" name="Google Shape;250;gc5eb16184f_0_144"/>
          <p:cNvSpPr txBox="1"/>
          <p:nvPr>
            <p:ph idx="1" type="body"/>
          </p:nvPr>
        </p:nvSpPr>
        <p:spPr>
          <a:xfrm>
            <a:off x="311700" y="780000"/>
            <a:ext cx="2808000" cy="37959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rPr lang="ko" sz="2000"/>
              <a:t>자신을 표현할수 있는 사진/그림</a:t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</a:pPr>
            <a:r>
              <a:rPr b="1" lang="ko" sz="2000" u="sng"/>
              <a:t>(단, 본인의 신체가 포함된 사진은 안 됨)</a:t>
            </a:r>
            <a:endParaRPr b="1" sz="2000" u="sng"/>
          </a:p>
        </p:txBody>
      </p:sp>
      <p:graphicFrame>
        <p:nvGraphicFramePr>
          <p:cNvPr id="251" name="Google Shape;251;gc5eb16184f_0_144"/>
          <p:cNvGraphicFramePr/>
          <p:nvPr/>
        </p:nvGraphicFramePr>
        <p:xfrm>
          <a:off x="3247850" y="174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{18BB7B19-525B-4329-9B06-534C6DA2D0E9}</a:tableStyleId>
              </a:tblPr>
              <a:tblGrid>
                <a:gridCol w="2885800"/>
                <a:gridCol w="2885800"/>
              </a:tblGrid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질문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대답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1. 왼쪽의 사진/그림은 어떤 사진인가요? 왜 저걸로 골랐나요?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2. </a:t>
                      </a: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지금 활동 중이거나 과거에 활동했던 단체는?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3. 딱 한가지 이슈에서만 활동할 수 있다면 어떤 이슈에서 활동할 건가요?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4. 팬데믹이 나에게 준 선물이 있다면?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5. 스태프나 다른 참가자들이 자신에 꼭 알아주기를 원하는 게 있다면? 혹은 배려가 필요한 지점이 있다면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6. 이 프로그램을 통해서 얻어가고 싶은 게 무엇인가요?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7. 더 하고 싶은 말이 있다면?</a:t>
                      </a:r>
                      <a:endParaRPr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smetic2.png" id="256" name="Google Shape;256;gc5eb16184f_0_1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53127" y="4126205"/>
            <a:ext cx="1166323" cy="8747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전쟁없는세상_총그림.jpg" id="257" name="Google Shape;257;gc5eb16184f_0_1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1700" y="4150851"/>
            <a:ext cx="1351918" cy="850098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gc5eb16184f_0_152"/>
          <p:cNvSpPr txBox="1"/>
          <p:nvPr>
            <p:ph type="title"/>
          </p:nvPr>
        </p:nvSpPr>
        <p:spPr>
          <a:xfrm>
            <a:off x="311700" y="174600"/>
            <a:ext cx="2808000" cy="512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ko"/>
              <a:t>(활동명 or 이름)</a:t>
            </a:r>
            <a:endParaRPr/>
          </a:p>
        </p:txBody>
      </p:sp>
      <p:sp>
        <p:nvSpPr>
          <p:cNvPr id="259" name="Google Shape;259;gc5eb16184f_0_152"/>
          <p:cNvSpPr txBox="1"/>
          <p:nvPr>
            <p:ph idx="1" type="body"/>
          </p:nvPr>
        </p:nvSpPr>
        <p:spPr>
          <a:xfrm>
            <a:off x="311700" y="780000"/>
            <a:ext cx="2808000" cy="37959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rPr lang="ko" sz="2000"/>
              <a:t>자신을 표현할수 있는 사진/그림</a:t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</a:pPr>
            <a:r>
              <a:rPr b="1" lang="ko" sz="2000" u="sng"/>
              <a:t>(단, 본인의 신체가 포함된 사진은 안 됨)</a:t>
            </a:r>
            <a:endParaRPr b="1" sz="2000" u="sng"/>
          </a:p>
        </p:txBody>
      </p:sp>
      <p:graphicFrame>
        <p:nvGraphicFramePr>
          <p:cNvPr id="260" name="Google Shape;260;gc5eb16184f_0_152"/>
          <p:cNvGraphicFramePr/>
          <p:nvPr/>
        </p:nvGraphicFramePr>
        <p:xfrm>
          <a:off x="3247850" y="174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{18BB7B19-525B-4329-9B06-534C6DA2D0E9}</a:tableStyleId>
              </a:tblPr>
              <a:tblGrid>
                <a:gridCol w="2885800"/>
                <a:gridCol w="2885800"/>
              </a:tblGrid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질문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대답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1. 왼쪽의 사진/그림은 어떤 사진인가요? 왜 저걸로 골랐나요?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2. </a:t>
                      </a: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지금 활동 중이거나 과거에 활동했던 단체는?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3. 딱 한가지 이슈에서만 활동할 수 있다면 어떤 이슈에서 활동할 건가요?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4. 팬데믹이 나에게 준 선물이 있다면?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5. 스태프나 다른 참가자들이 자신에 꼭 알아주기를 원하는 게 있다면? 혹은 배려가 필요한 지점이 있다면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6. 이 프로그램을 통해서 얻어가고 싶은 게 무엇인가요?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7. 더 하고 싶은 말이 있다면?</a:t>
                      </a:r>
                      <a:endParaRPr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smetic2.png" id="265" name="Google Shape;265;gc5eb16184f_0_1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53127" y="4126205"/>
            <a:ext cx="1166323" cy="8747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전쟁없는세상_총그림.jpg" id="266" name="Google Shape;266;gc5eb16184f_0_1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1700" y="4150851"/>
            <a:ext cx="1351918" cy="850098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gc5eb16184f_0_160"/>
          <p:cNvSpPr txBox="1"/>
          <p:nvPr>
            <p:ph type="title"/>
          </p:nvPr>
        </p:nvSpPr>
        <p:spPr>
          <a:xfrm>
            <a:off x="311700" y="174600"/>
            <a:ext cx="2808000" cy="512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ko"/>
              <a:t>(활동명 or 이름)</a:t>
            </a:r>
            <a:endParaRPr/>
          </a:p>
        </p:txBody>
      </p:sp>
      <p:sp>
        <p:nvSpPr>
          <p:cNvPr id="268" name="Google Shape;268;gc5eb16184f_0_160"/>
          <p:cNvSpPr txBox="1"/>
          <p:nvPr>
            <p:ph idx="1" type="body"/>
          </p:nvPr>
        </p:nvSpPr>
        <p:spPr>
          <a:xfrm>
            <a:off x="311700" y="780000"/>
            <a:ext cx="2808000" cy="37959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rPr lang="ko" sz="2000"/>
              <a:t>자신을 표현할수 있는 사진/그림</a:t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</a:pPr>
            <a:r>
              <a:rPr b="1" lang="ko" sz="2000" u="sng"/>
              <a:t>(단, 본인의 신체가 포함된 사진은 안 됨)</a:t>
            </a:r>
            <a:endParaRPr b="1" sz="2000" u="sng"/>
          </a:p>
        </p:txBody>
      </p:sp>
      <p:graphicFrame>
        <p:nvGraphicFramePr>
          <p:cNvPr id="269" name="Google Shape;269;gc5eb16184f_0_160"/>
          <p:cNvGraphicFramePr/>
          <p:nvPr/>
        </p:nvGraphicFramePr>
        <p:xfrm>
          <a:off x="3247850" y="174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{18BB7B19-525B-4329-9B06-534C6DA2D0E9}</a:tableStyleId>
              </a:tblPr>
              <a:tblGrid>
                <a:gridCol w="2885800"/>
                <a:gridCol w="2885800"/>
              </a:tblGrid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질문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대답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1. 왼쪽의 사진/그림은 어떤 사진인가요? 왜 저걸로 골랐나요?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2. </a:t>
                      </a: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지금 활동 중이거나 과거에 활동했던 단체는?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3. 딱 한가지 이슈에서만 활동할 수 있다면 어떤 이슈에서 활동할 건가요?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4. 팬데믹이 나에게 준 선물이 있다면?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5. 스태프나 다른 참가자들이 자신에 꼭 알아주기를 원하는 게 있다면? 혹은 배려가 필요한 지점이 있다면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6. 이 프로그램을 통해서 얻어가고 싶은 게 무엇인가요?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7. 더 하고 싶은 말이 있다면?</a:t>
                      </a:r>
                      <a:endParaRPr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smetic2.png" id="274" name="Google Shape;274;gc5eb16184f_0_1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53127" y="4126205"/>
            <a:ext cx="1166323" cy="8747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전쟁없는세상_총그림.jpg" id="275" name="Google Shape;275;gc5eb16184f_0_16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1700" y="4150851"/>
            <a:ext cx="1351918" cy="850098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gc5eb16184f_0_168"/>
          <p:cNvSpPr txBox="1"/>
          <p:nvPr>
            <p:ph type="title"/>
          </p:nvPr>
        </p:nvSpPr>
        <p:spPr>
          <a:xfrm>
            <a:off x="311700" y="174600"/>
            <a:ext cx="2808000" cy="512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ko"/>
              <a:t>(활동명 or 이름)</a:t>
            </a:r>
            <a:endParaRPr/>
          </a:p>
        </p:txBody>
      </p:sp>
      <p:sp>
        <p:nvSpPr>
          <p:cNvPr id="277" name="Google Shape;277;gc5eb16184f_0_168"/>
          <p:cNvSpPr txBox="1"/>
          <p:nvPr>
            <p:ph idx="1" type="body"/>
          </p:nvPr>
        </p:nvSpPr>
        <p:spPr>
          <a:xfrm>
            <a:off x="311700" y="780000"/>
            <a:ext cx="2808000" cy="37959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rPr lang="ko" sz="2000"/>
              <a:t>자신을 표현할수 있는 사진/그림</a:t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</a:pPr>
            <a:r>
              <a:rPr b="1" lang="ko" sz="2000" u="sng"/>
              <a:t>(단, 본인의 신체가 포함된 사진은 안 됨)</a:t>
            </a:r>
            <a:endParaRPr b="1" sz="2000" u="sng"/>
          </a:p>
        </p:txBody>
      </p:sp>
      <p:graphicFrame>
        <p:nvGraphicFramePr>
          <p:cNvPr id="278" name="Google Shape;278;gc5eb16184f_0_168"/>
          <p:cNvGraphicFramePr/>
          <p:nvPr/>
        </p:nvGraphicFramePr>
        <p:xfrm>
          <a:off x="3247850" y="174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{18BB7B19-525B-4329-9B06-534C6DA2D0E9}</a:tableStyleId>
              </a:tblPr>
              <a:tblGrid>
                <a:gridCol w="2885800"/>
                <a:gridCol w="2885800"/>
              </a:tblGrid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질문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대답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1. 왼쪽의 사진/그림은 어떤 사진인가요? 왜 저걸로 골랐나요?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2. </a:t>
                      </a: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지금 활동 중이거나 과거에 활동했던 단체는?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3. 딱 한가지 이슈에서만 활동할 수 있다면 어떤 이슈에서 활동할 건가요?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4. 팬데믹이 나에게 준 선물이 있다면?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5. 스태프나 다른 참가자들이 자신에 꼭 알아주기를 원하는 게 있다면? 혹은 배려가 필요한 지점이 있다면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6. 이 프로그램을 통해서 얻어가고 싶은 게 무엇인가요?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7. 더 하고 싶은 말이 있다면?</a:t>
                      </a:r>
                      <a:endParaRPr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smetic2.png" id="283" name="Google Shape;283;gc5eb16184f_0_1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53127" y="4126205"/>
            <a:ext cx="1166323" cy="8747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전쟁없는세상_총그림.jpg" id="284" name="Google Shape;284;gc5eb16184f_0_17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1700" y="4150851"/>
            <a:ext cx="1351918" cy="850098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gc5eb16184f_0_176"/>
          <p:cNvSpPr txBox="1"/>
          <p:nvPr>
            <p:ph type="title"/>
          </p:nvPr>
        </p:nvSpPr>
        <p:spPr>
          <a:xfrm>
            <a:off x="311700" y="174600"/>
            <a:ext cx="2808000" cy="512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ko"/>
              <a:t>(활동명 or 이름)</a:t>
            </a:r>
            <a:endParaRPr/>
          </a:p>
        </p:txBody>
      </p:sp>
      <p:sp>
        <p:nvSpPr>
          <p:cNvPr id="286" name="Google Shape;286;gc5eb16184f_0_176"/>
          <p:cNvSpPr txBox="1"/>
          <p:nvPr>
            <p:ph idx="1" type="body"/>
          </p:nvPr>
        </p:nvSpPr>
        <p:spPr>
          <a:xfrm>
            <a:off x="311700" y="780000"/>
            <a:ext cx="2808000" cy="37959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rPr lang="ko" sz="2000"/>
              <a:t>자신을 표현할수 있는 사진/그림</a:t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</a:pPr>
            <a:r>
              <a:rPr b="1" lang="ko" sz="2000" u="sng"/>
              <a:t>(단, 본인의 신체가 포함된 사진은 안 됨)</a:t>
            </a:r>
            <a:endParaRPr b="1" sz="2000" u="sng"/>
          </a:p>
        </p:txBody>
      </p:sp>
      <p:graphicFrame>
        <p:nvGraphicFramePr>
          <p:cNvPr id="287" name="Google Shape;287;gc5eb16184f_0_176"/>
          <p:cNvGraphicFramePr/>
          <p:nvPr/>
        </p:nvGraphicFramePr>
        <p:xfrm>
          <a:off x="3247850" y="174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{18BB7B19-525B-4329-9B06-534C6DA2D0E9}</a:tableStyleId>
              </a:tblPr>
              <a:tblGrid>
                <a:gridCol w="2885800"/>
                <a:gridCol w="2885800"/>
              </a:tblGrid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질문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대답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1. 왼쪽의 사진/그림은 어떤 사진인가요? 왜 저걸로 골랐나요?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2. </a:t>
                      </a: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지금 활동 중이거나 과거에 활동했던 단체는?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3. 딱 한가지 이슈에서만 활동할 수 있다면 어떤 이슈에서 활동할 건가요?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4. 팬데믹이 나에게 준 선물이 있다면?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5. 스태프나 다른 참가자들이 자신에 꼭 알아주기를 원하는 게 있다면? 혹은 배려가 필요한 지점이 있다면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6. 이 프로그램을 통해서 얻어가고 싶은 게 무엇인가요?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7. 더 하고 싶은 말이 있다면?</a:t>
                      </a:r>
                      <a:endParaRPr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smetic2.png" id="292" name="Google Shape;292;gc5eb16184f_0_18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53127" y="4126205"/>
            <a:ext cx="1166323" cy="8747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전쟁없는세상_총그림.jpg" id="293" name="Google Shape;293;gc5eb16184f_0_18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1700" y="4150851"/>
            <a:ext cx="1351918" cy="850098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gc5eb16184f_0_184"/>
          <p:cNvSpPr txBox="1"/>
          <p:nvPr>
            <p:ph type="title"/>
          </p:nvPr>
        </p:nvSpPr>
        <p:spPr>
          <a:xfrm>
            <a:off x="311700" y="174600"/>
            <a:ext cx="2808000" cy="512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ko"/>
              <a:t>(활동명 or 이름)</a:t>
            </a:r>
            <a:endParaRPr/>
          </a:p>
        </p:txBody>
      </p:sp>
      <p:sp>
        <p:nvSpPr>
          <p:cNvPr id="295" name="Google Shape;295;gc5eb16184f_0_184"/>
          <p:cNvSpPr txBox="1"/>
          <p:nvPr>
            <p:ph idx="1" type="body"/>
          </p:nvPr>
        </p:nvSpPr>
        <p:spPr>
          <a:xfrm>
            <a:off x="311700" y="780000"/>
            <a:ext cx="2808000" cy="37959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rPr lang="ko" sz="2000"/>
              <a:t>자신을 표현할수 있는 사진/그림</a:t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</a:pPr>
            <a:r>
              <a:rPr b="1" lang="ko" sz="2000" u="sng"/>
              <a:t>(단, 본인의 신체가 포함된 사진은 안 됨)</a:t>
            </a:r>
            <a:endParaRPr b="1" sz="2000" u="sng"/>
          </a:p>
        </p:txBody>
      </p:sp>
      <p:graphicFrame>
        <p:nvGraphicFramePr>
          <p:cNvPr id="296" name="Google Shape;296;gc5eb16184f_0_184"/>
          <p:cNvGraphicFramePr/>
          <p:nvPr/>
        </p:nvGraphicFramePr>
        <p:xfrm>
          <a:off x="3247850" y="174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{18BB7B19-525B-4329-9B06-534C6DA2D0E9}</a:tableStyleId>
              </a:tblPr>
              <a:tblGrid>
                <a:gridCol w="2885800"/>
                <a:gridCol w="2885800"/>
              </a:tblGrid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질문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대답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1. 왼쪽의 사진/그림은 어떤 사진인가요? 왜 저걸로 골랐나요?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2. </a:t>
                      </a: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지금 활동 중이거나 과거에 활동했던 단체는?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3. 딱 한가지 이슈에서만 활동할 수 있다면 어떤 이슈에서 활동할 건가요?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4. 팬데믹이 나에게 준 선물이 있다면?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5. 스태프나 다른 참가자들이 자신에 꼭 알아주기를 원하는 게 있다면? 혹은 배려가 필요한 지점이 있다면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6. 이 프로그램을 통해서 얻어가고 싶은 게 무엇인가요?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7. 더 하고 싶은 말이 있다면?</a:t>
                      </a:r>
                      <a:endParaRPr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smetic2.png" id="301" name="Google Shape;301;gc5eb16184f_0_19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53127" y="4126205"/>
            <a:ext cx="1166323" cy="8747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전쟁없는세상_총그림.jpg" id="302" name="Google Shape;302;gc5eb16184f_0_19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1700" y="4150851"/>
            <a:ext cx="1351918" cy="850098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gc5eb16184f_0_192"/>
          <p:cNvSpPr txBox="1"/>
          <p:nvPr>
            <p:ph type="title"/>
          </p:nvPr>
        </p:nvSpPr>
        <p:spPr>
          <a:xfrm>
            <a:off x="311700" y="174600"/>
            <a:ext cx="2808000" cy="512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ko"/>
              <a:t>(활동명 or 이름)</a:t>
            </a:r>
            <a:endParaRPr/>
          </a:p>
        </p:txBody>
      </p:sp>
      <p:sp>
        <p:nvSpPr>
          <p:cNvPr id="304" name="Google Shape;304;gc5eb16184f_0_192"/>
          <p:cNvSpPr txBox="1"/>
          <p:nvPr>
            <p:ph idx="1" type="body"/>
          </p:nvPr>
        </p:nvSpPr>
        <p:spPr>
          <a:xfrm>
            <a:off x="311700" y="780000"/>
            <a:ext cx="2808000" cy="37959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rPr lang="ko" sz="2000"/>
              <a:t>자신을 표현할수 있는 사진/그림</a:t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</a:pPr>
            <a:r>
              <a:rPr b="1" lang="ko" sz="2000" u="sng"/>
              <a:t>(단, 본인의 신체가 포함된 사진은 안 됨)</a:t>
            </a:r>
            <a:endParaRPr b="1" sz="2000" u="sng"/>
          </a:p>
        </p:txBody>
      </p:sp>
      <p:graphicFrame>
        <p:nvGraphicFramePr>
          <p:cNvPr id="305" name="Google Shape;305;gc5eb16184f_0_192"/>
          <p:cNvGraphicFramePr/>
          <p:nvPr/>
        </p:nvGraphicFramePr>
        <p:xfrm>
          <a:off x="3247850" y="174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{18BB7B19-525B-4329-9B06-534C6DA2D0E9}</a:tableStyleId>
              </a:tblPr>
              <a:tblGrid>
                <a:gridCol w="2885800"/>
                <a:gridCol w="2885800"/>
              </a:tblGrid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질문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대답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1. 왼쪽의 사진/그림은 어떤 사진인가요? 왜 저걸로 골랐나요?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2. </a:t>
                      </a: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지금 활동 중이거나 과거에 활동했던 단체는?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3. 딱 한가지 이슈에서만 활동할 수 있다면 어떤 이슈에서 활동할 건가요?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4. 팬데믹이 나에게 준 선물이 있다면?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5. 스태프나 다른 참가자들이 자신에 꼭 알아주기를 원하는 게 있다면? 혹은 배려가 필요한 지점이 있다면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6. 이 프로그램을 통해서 얻어가고 싶은 게 무엇인가요?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7. 더 하고 싶은 말이 있다면?</a:t>
                      </a:r>
                      <a:endParaRPr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smetic2.png" id="310" name="Google Shape;310;gc5eb16184f_0_20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53127" y="4126205"/>
            <a:ext cx="1166323" cy="8747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전쟁없는세상_총그림.jpg" id="311" name="Google Shape;311;gc5eb16184f_0_20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1700" y="4150851"/>
            <a:ext cx="1351918" cy="850098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gc5eb16184f_0_200"/>
          <p:cNvSpPr txBox="1"/>
          <p:nvPr>
            <p:ph type="title"/>
          </p:nvPr>
        </p:nvSpPr>
        <p:spPr>
          <a:xfrm>
            <a:off x="311700" y="174600"/>
            <a:ext cx="2808000" cy="512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ko"/>
              <a:t>(활동명 or 이름)</a:t>
            </a:r>
            <a:endParaRPr/>
          </a:p>
        </p:txBody>
      </p:sp>
      <p:sp>
        <p:nvSpPr>
          <p:cNvPr id="313" name="Google Shape;313;gc5eb16184f_0_200"/>
          <p:cNvSpPr txBox="1"/>
          <p:nvPr>
            <p:ph idx="1" type="body"/>
          </p:nvPr>
        </p:nvSpPr>
        <p:spPr>
          <a:xfrm>
            <a:off x="311700" y="780000"/>
            <a:ext cx="2808000" cy="37959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rPr lang="ko" sz="2000"/>
              <a:t>자신을 표현할수 있는 사진/그림</a:t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</a:pPr>
            <a:r>
              <a:rPr b="1" lang="ko" sz="2000" u="sng"/>
              <a:t>(단, 본인의 신체가 포함된 사진은 안 됨)</a:t>
            </a:r>
            <a:endParaRPr b="1" sz="2000" u="sng"/>
          </a:p>
        </p:txBody>
      </p:sp>
      <p:graphicFrame>
        <p:nvGraphicFramePr>
          <p:cNvPr id="314" name="Google Shape;314;gc5eb16184f_0_200"/>
          <p:cNvGraphicFramePr/>
          <p:nvPr/>
        </p:nvGraphicFramePr>
        <p:xfrm>
          <a:off x="3247850" y="174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{18BB7B19-525B-4329-9B06-534C6DA2D0E9}</a:tableStyleId>
              </a:tblPr>
              <a:tblGrid>
                <a:gridCol w="2885800"/>
                <a:gridCol w="2885800"/>
              </a:tblGrid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질문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대답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1. 왼쪽의 사진/그림은 어떤 사진인가요? 왜 저걸로 골랐나요?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2. </a:t>
                      </a: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지금 활동 중이거나 과거에 활동했던 단체는?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3. 딱 한가지 이슈에서만 활동할 수 있다면 어떤 이슈에서 활동할 건가요?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4. 팬데믹이 나에게 준 선물이 있다면?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5. 스태프나 다른 참가자들이 자신에 꼭 알아주기를 원하는 게 있다면? 혹은 배려가 필요한 지점이 있다면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6. 이 프로그램을 통해서 얻어가고 싶은 게 무엇인가요?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7. 더 하고 싶은 말이 있다면?</a:t>
                      </a:r>
                      <a:endParaRPr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smetic2.png" id="76" name="Google Shape;76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53127" y="4126205"/>
            <a:ext cx="1166323" cy="8747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전쟁없는세상_총그림.jpg" id="77" name="Google Shape;77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1700" y="4150851"/>
            <a:ext cx="1351918" cy="850098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3"/>
          <p:cNvSpPr txBox="1"/>
          <p:nvPr>
            <p:ph type="title"/>
          </p:nvPr>
        </p:nvSpPr>
        <p:spPr>
          <a:xfrm>
            <a:off x="311700" y="174600"/>
            <a:ext cx="2808000" cy="512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ko"/>
              <a:t>(활동명 or 이름)</a:t>
            </a:r>
            <a:endParaRPr/>
          </a:p>
        </p:txBody>
      </p:sp>
      <p:sp>
        <p:nvSpPr>
          <p:cNvPr id="79" name="Google Shape;79;p3"/>
          <p:cNvSpPr txBox="1"/>
          <p:nvPr>
            <p:ph idx="1" type="body"/>
          </p:nvPr>
        </p:nvSpPr>
        <p:spPr>
          <a:xfrm>
            <a:off x="311700" y="780000"/>
            <a:ext cx="2808000" cy="37959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rPr lang="ko" sz="2000"/>
              <a:t>자신을 표현할수 있는 사진/그림</a:t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</a:pPr>
            <a:r>
              <a:rPr b="1" lang="ko" sz="2000" u="sng"/>
              <a:t>(단, 본인의 신체가 포함된 사진은 안 됨)</a:t>
            </a:r>
            <a:endParaRPr b="1" sz="2000" u="sng"/>
          </a:p>
        </p:txBody>
      </p:sp>
      <p:graphicFrame>
        <p:nvGraphicFramePr>
          <p:cNvPr id="80" name="Google Shape;80;p3"/>
          <p:cNvGraphicFramePr/>
          <p:nvPr/>
        </p:nvGraphicFramePr>
        <p:xfrm>
          <a:off x="3247850" y="174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{18BB7B19-525B-4329-9B06-534C6DA2D0E9}</a:tableStyleId>
              </a:tblPr>
              <a:tblGrid>
                <a:gridCol w="2885800"/>
                <a:gridCol w="2885800"/>
              </a:tblGrid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질문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대답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1. 왼쪽의 사진/그림은 어떤 사진인가요? 왜 저걸로 골랐나요?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2. </a:t>
                      </a: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지금 활동 중이거나 과거에 활동했던 단체는?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3. 딱 한가지 이슈에서만 활동할 수 있다면 어떤 이슈에서 활동할 건가요?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4. 팬데믹이 나에게 준 선물이 있다면?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5. 스태프나 다른 참가자들이 자신에 꼭 알아주기를 원하는 게 있다면? 혹은 배려가 필요한 지점이 있다면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6. 이 프로그램을 통해서 얻어가고 싶은 게 무엇인가요?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7. 더 하고 싶은 말이 있다면?</a:t>
                      </a:r>
                      <a:endParaRPr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smetic2.png" id="319" name="Google Shape;319;gc5eb16184f_0_20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53127" y="4126205"/>
            <a:ext cx="1166323" cy="8747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전쟁없는세상_총그림.jpg" id="320" name="Google Shape;320;gc5eb16184f_0_20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1700" y="4150851"/>
            <a:ext cx="1351918" cy="850098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gc5eb16184f_0_208"/>
          <p:cNvSpPr txBox="1"/>
          <p:nvPr>
            <p:ph type="title"/>
          </p:nvPr>
        </p:nvSpPr>
        <p:spPr>
          <a:xfrm>
            <a:off x="311700" y="174600"/>
            <a:ext cx="2808000" cy="512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ko"/>
              <a:t>(활동명 or 이름)</a:t>
            </a:r>
            <a:endParaRPr/>
          </a:p>
        </p:txBody>
      </p:sp>
      <p:sp>
        <p:nvSpPr>
          <p:cNvPr id="322" name="Google Shape;322;gc5eb16184f_0_208"/>
          <p:cNvSpPr txBox="1"/>
          <p:nvPr>
            <p:ph idx="1" type="body"/>
          </p:nvPr>
        </p:nvSpPr>
        <p:spPr>
          <a:xfrm>
            <a:off x="311700" y="780000"/>
            <a:ext cx="2808000" cy="37959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rPr lang="ko" sz="2000"/>
              <a:t>자신을 표현할수 있는 사진/그림</a:t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</a:pPr>
            <a:r>
              <a:rPr b="1" lang="ko" sz="2000" u="sng"/>
              <a:t>(단, 본인의 신체가 포함된 사진은 안 됨)</a:t>
            </a:r>
            <a:endParaRPr b="1" sz="2000" u="sng"/>
          </a:p>
        </p:txBody>
      </p:sp>
      <p:graphicFrame>
        <p:nvGraphicFramePr>
          <p:cNvPr id="323" name="Google Shape;323;gc5eb16184f_0_208"/>
          <p:cNvGraphicFramePr/>
          <p:nvPr/>
        </p:nvGraphicFramePr>
        <p:xfrm>
          <a:off x="3247850" y="174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{18BB7B19-525B-4329-9B06-534C6DA2D0E9}</a:tableStyleId>
              </a:tblPr>
              <a:tblGrid>
                <a:gridCol w="2885800"/>
                <a:gridCol w="2885800"/>
              </a:tblGrid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질문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대답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1. 왼쪽의 사진/그림은 어떤 사진인가요? 왜 저걸로 골랐나요?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2. </a:t>
                      </a: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지금 활동 중이거나 과거에 활동했던 단체는?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3. 딱 한가지 이슈에서만 활동할 수 있다면 어떤 이슈에서 활동할 건가요?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4. 팬데믹이 나에게 준 선물이 있다면?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5. 스태프나 다른 참가자들이 자신에 꼭 알아주기를 원하는 게 있다면? 혹은 배려가 필요한 지점이 있다면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6. 이 프로그램을 통해서 얻어가고 싶은 게 무엇인가요?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7. 더 하고 싶은 말이 있다면?</a:t>
                      </a:r>
                      <a:endParaRPr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smetic2.png" id="85" name="Google Shape;85;gc5eb16184f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53127" y="4126205"/>
            <a:ext cx="1166323" cy="8747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전쟁없는세상_총그림.jpg" id="86" name="Google Shape;86;gc5eb16184f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1700" y="4150851"/>
            <a:ext cx="1351918" cy="850098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gc5eb16184f_0_0"/>
          <p:cNvSpPr txBox="1"/>
          <p:nvPr>
            <p:ph type="title"/>
          </p:nvPr>
        </p:nvSpPr>
        <p:spPr>
          <a:xfrm>
            <a:off x="311700" y="174600"/>
            <a:ext cx="2808000" cy="512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ko"/>
              <a:t>(활동명 or 이름)</a:t>
            </a:r>
            <a:endParaRPr/>
          </a:p>
        </p:txBody>
      </p:sp>
      <p:sp>
        <p:nvSpPr>
          <p:cNvPr id="88" name="Google Shape;88;gc5eb16184f_0_0"/>
          <p:cNvSpPr txBox="1"/>
          <p:nvPr>
            <p:ph idx="1" type="body"/>
          </p:nvPr>
        </p:nvSpPr>
        <p:spPr>
          <a:xfrm>
            <a:off x="311700" y="780000"/>
            <a:ext cx="2808000" cy="37959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rPr lang="ko" sz="2000"/>
              <a:t>자신을 표현할수 있는 사진/그림</a:t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</a:pPr>
            <a:r>
              <a:rPr b="1" lang="ko" sz="2000" u="sng"/>
              <a:t>(단, 본인의 신체가 포함된 사진은 안 됨)</a:t>
            </a:r>
            <a:endParaRPr b="1" sz="2000" u="sng"/>
          </a:p>
        </p:txBody>
      </p:sp>
      <p:graphicFrame>
        <p:nvGraphicFramePr>
          <p:cNvPr id="89" name="Google Shape;89;gc5eb16184f_0_0"/>
          <p:cNvGraphicFramePr/>
          <p:nvPr/>
        </p:nvGraphicFramePr>
        <p:xfrm>
          <a:off x="3247850" y="174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{18BB7B19-525B-4329-9B06-534C6DA2D0E9}</a:tableStyleId>
              </a:tblPr>
              <a:tblGrid>
                <a:gridCol w="2885800"/>
                <a:gridCol w="2885800"/>
              </a:tblGrid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질문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대답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1. 왼쪽의 사진/그림은 어떤 사진인가요? 왜 저걸로 골랐나요?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2. </a:t>
                      </a: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지금 활동 중이거나 과거에 활동했던 단체는?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3. 딱 한가지 이슈에서만 활동할 수 있다면 어떤 이슈에서 활동할 건가요?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4. 팬데믹이 나에게 준 선물이 있다면?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5. 스태프나 다른 참가자들이 자신에 꼭 알아주기를 원하는 게 있다면? 혹은 배려가 필요한 지점이 있다면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6. 이 프로그램을 통해서 얻어가고 싶은 게 무엇인가요?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7. 더 하고 싶은 말이 있다면?</a:t>
                      </a:r>
                      <a:endParaRPr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smetic2.png" id="94" name="Google Shape;94;gc5eb16184f_0_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53127" y="4126205"/>
            <a:ext cx="1166323" cy="8747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전쟁없는세상_총그림.jpg" id="95" name="Google Shape;95;gc5eb16184f_0_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1700" y="4150851"/>
            <a:ext cx="1351918" cy="850098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gc5eb16184f_0_8"/>
          <p:cNvSpPr txBox="1"/>
          <p:nvPr>
            <p:ph type="title"/>
          </p:nvPr>
        </p:nvSpPr>
        <p:spPr>
          <a:xfrm>
            <a:off x="311700" y="174600"/>
            <a:ext cx="2808000" cy="512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ko"/>
              <a:t>(활동명 or 이름)</a:t>
            </a:r>
            <a:endParaRPr/>
          </a:p>
        </p:txBody>
      </p:sp>
      <p:sp>
        <p:nvSpPr>
          <p:cNvPr id="97" name="Google Shape;97;gc5eb16184f_0_8"/>
          <p:cNvSpPr txBox="1"/>
          <p:nvPr>
            <p:ph idx="1" type="body"/>
          </p:nvPr>
        </p:nvSpPr>
        <p:spPr>
          <a:xfrm>
            <a:off x="311700" y="780000"/>
            <a:ext cx="2808000" cy="37959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rPr lang="ko" sz="2000"/>
              <a:t>자신을 표현할수 있는 사진/그림</a:t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</a:pPr>
            <a:r>
              <a:rPr b="1" lang="ko" sz="2000" u="sng"/>
              <a:t>(단, 본인의 신체가 포함된 사진은 안 됨)</a:t>
            </a:r>
            <a:endParaRPr b="1" sz="2000" u="sng"/>
          </a:p>
        </p:txBody>
      </p:sp>
      <p:graphicFrame>
        <p:nvGraphicFramePr>
          <p:cNvPr id="98" name="Google Shape;98;gc5eb16184f_0_8"/>
          <p:cNvGraphicFramePr/>
          <p:nvPr/>
        </p:nvGraphicFramePr>
        <p:xfrm>
          <a:off x="3247850" y="174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{18BB7B19-525B-4329-9B06-534C6DA2D0E9}</a:tableStyleId>
              </a:tblPr>
              <a:tblGrid>
                <a:gridCol w="2885800"/>
                <a:gridCol w="2885800"/>
              </a:tblGrid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질문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대답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1. 왼쪽의 사진/그림은 어떤 사진인가요? 왜 저걸로 골랐나요?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2. </a:t>
                      </a: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지금 활동 중이거나 과거에 활동했던 단체는?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3. 딱 한가지 이슈에서만 활동할 수 있다면 어떤 이슈에서 활동할 건가요?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4. 팬데믹이 나에게 준 선물이 있다면?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5. 스태프나 다른 참가자들이 자신에 꼭 알아주기를 원하는 게 있다면? 혹은 배려가 필요한 지점이 있다면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6. 이 프로그램을 통해서 얻어가고 싶은 게 무엇인가요?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7. 더 하고 싶은 말이 있다면?</a:t>
                      </a:r>
                      <a:endParaRPr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smetic2.png" id="103" name="Google Shape;103;gc5eb16184f_0_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53127" y="4126205"/>
            <a:ext cx="1166323" cy="8747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전쟁없는세상_총그림.jpg" id="104" name="Google Shape;104;gc5eb16184f_0_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1700" y="4150851"/>
            <a:ext cx="1351918" cy="850098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gc5eb16184f_0_16"/>
          <p:cNvSpPr txBox="1"/>
          <p:nvPr>
            <p:ph type="title"/>
          </p:nvPr>
        </p:nvSpPr>
        <p:spPr>
          <a:xfrm>
            <a:off x="311700" y="174600"/>
            <a:ext cx="2808000" cy="512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ko"/>
              <a:t>(활동명 or 이름)</a:t>
            </a:r>
            <a:endParaRPr/>
          </a:p>
        </p:txBody>
      </p:sp>
      <p:sp>
        <p:nvSpPr>
          <p:cNvPr id="106" name="Google Shape;106;gc5eb16184f_0_16"/>
          <p:cNvSpPr txBox="1"/>
          <p:nvPr>
            <p:ph idx="1" type="body"/>
          </p:nvPr>
        </p:nvSpPr>
        <p:spPr>
          <a:xfrm>
            <a:off x="311700" y="780000"/>
            <a:ext cx="2808000" cy="37959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rPr lang="ko" sz="2000"/>
              <a:t>자신을 표현할수 있는 사진/그림</a:t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</a:pPr>
            <a:r>
              <a:rPr b="1" lang="ko" sz="2000" u="sng"/>
              <a:t>(단, 본인의 신체가 포함된 사진은 안 됨)</a:t>
            </a:r>
            <a:endParaRPr b="1" sz="2000" u="sng"/>
          </a:p>
        </p:txBody>
      </p:sp>
      <p:graphicFrame>
        <p:nvGraphicFramePr>
          <p:cNvPr id="107" name="Google Shape;107;gc5eb16184f_0_16"/>
          <p:cNvGraphicFramePr/>
          <p:nvPr/>
        </p:nvGraphicFramePr>
        <p:xfrm>
          <a:off x="3247850" y="174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{18BB7B19-525B-4329-9B06-534C6DA2D0E9}</a:tableStyleId>
              </a:tblPr>
              <a:tblGrid>
                <a:gridCol w="2885800"/>
                <a:gridCol w="2885800"/>
              </a:tblGrid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질문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대답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1. 왼쪽의 사진/그림은 어떤 사진인가요? 왜 저걸로 골랐나요?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2. </a:t>
                      </a: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지금 활동 중이거나 과거에 활동했던 단체는?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3. 딱 한가지 이슈에서만 활동할 수 있다면 어떤 이슈에서 활동할 건가요?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4. 팬데믹이 나에게 준 선물이 있다면?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5. 스태프나 다른 참가자들이 자신에 꼭 알아주기를 원하는 게 있다면? 혹은 배려가 필요한 지점이 있다면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6. 이 프로그램을 통해서 얻어가고 싶은 게 무엇인가요?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7. 더 하고 싶은 말이 있다면?</a:t>
                      </a:r>
                      <a:endParaRPr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smetic2.png" id="112" name="Google Shape;112;gc5eb16184f_0_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53127" y="4126205"/>
            <a:ext cx="1166323" cy="8747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전쟁없는세상_총그림.jpg" id="113" name="Google Shape;113;gc5eb16184f_0_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1700" y="4150851"/>
            <a:ext cx="1351918" cy="850098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gc5eb16184f_0_24"/>
          <p:cNvSpPr txBox="1"/>
          <p:nvPr>
            <p:ph type="title"/>
          </p:nvPr>
        </p:nvSpPr>
        <p:spPr>
          <a:xfrm>
            <a:off x="311700" y="174600"/>
            <a:ext cx="2808000" cy="512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ko"/>
              <a:t>(활동명 or 이름)</a:t>
            </a:r>
            <a:endParaRPr/>
          </a:p>
        </p:txBody>
      </p:sp>
      <p:sp>
        <p:nvSpPr>
          <p:cNvPr id="115" name="Google Shape;115;gc5eb16184f_0_24"/>
          <p:cNvSpPr txBox="1"/>
          <p:nvPr>
            <p:ph idx="1" type="body"/>
          </p:nvPr>
        </p:nvSpPr>
        <p:spPr>
          <a:xfrm>
            <a:off x="311700" y="780000"/>
            <a:ext cx="2808000" cy="37959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rPr lang="ko" sz="2000"/>
              <a:t>자신을 표현할수 있는 사진/그림</a:t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</a:pPr>
            <a:r>
              <a:rPr b="1" lang="ko" sz="2000" u="sng"/>
              <a:t>(단, 본인의 신체가 포함된 사진은 안 됨)</a:t>
            </a:r>
            <a:endParaRPr b="1" sz="2000" u="sng"/>
          </a:p>
        </p:txBody>
      </p:sp>
      <p:graphicFrame>
        <p:nvGraphicFramePr>
          <p:cNvPr id="116" name="Google Shape;116;gc5eb16184f_0_24"/>
          <p:cNvGraphicFramePr/>
          <p:nvPr/>
        </p:nvGraphicFramePr>
        <p:xfrm>
          <a:off x="3247850" y="174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{18BB7B19-525B-4329-9B06-534C6DA2D0E9}</a:tableStyleId>
              </a:tblPr>
              <a:tblGrid>
                <a:gridCol w="2885800"/>
                <a:gridCol w="2885800"/>
              </a:tblGrid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질문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대답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1. 왼쪽의 사진/그림은 어떤 사진인가요? 왜 저걸로 골랐나요?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2. </a:t>
                      </a: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지금 활동 중이거나 과거에 활동했던 단체는?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3. 딱 한가지 이슈에서만 활동할 수 있다면 어떤 이슈에서 활동할 건가요?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4. 팬데믹이 나에게 준 선물이 있다면?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5. 스태프나 다른 참가자들이 자신에 꼭 알아주기를 원하는 게 있다면? 혹은 배려가 필요한 지점이 있다면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6. 이 프로그램을 통해서 얻어가고 싶은 게 무엇인가요?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7. 더 하고 싶은 말이 있다면?</a:t>
                      </a:r>
                      <a:endParaRPr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smetic2.png" id="121" name="Google Shape;121;gc5eb16184f_0_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53127" y="4126205"/>
            <a:ext cx="1166323" cy="8747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전쟁없는세상_총그림.jpg" id="122" name="Google Shape;122;gc5eb16184f_0_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1700" y="4150851"/>
            <a:ext cx="1351918" cy="850098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gc5eb16184f_0_32"/>
          <p:cNvSpPr txBox="1"/>
          <p:nvPr>
            <p:ph type="title"/>
          </p:nvPr>
        </p:nvSpPr>
        <p:spPr>
          <a:xfrm>
            <a:off x="311700" y="174600"/>
            <a:ext cx="2808000" cy="512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ko"/>
              <a:t>(활동명 or 이름)</a:t>
            </a:r>
            <a:endParaRPr/>
          </a:p>
        </p:txBody>
      </p:sp>
      <p:sp>
        <p:nvSpPr>
          <p:cNvPr id="124" name="Google Shape;124;gc5eb16184f_0_32"/>
          <p:cNvSpPr txBox="1"/>
          <p:nvPr>
            <p:ph idx="1" type="body"/>
          </p:nvPr>
        </p:nvSpPr>
        <p:spPr>
          <a:xfrm>
            <a:off x="311700" y="780000"/>
            <a:ext cx="2808000" cy="37959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rPr lang="ko" sz="2000"/>
              <a:t>자신을 표현할수 있는 사진/그림</a:t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</a:pPr>
            <a:r>
              <a:rPr b="1" lang="ko" sz="2000" u="sng"/>
              <a:t>(단, 본인의 신체가 포함된 사진은 안 됨)</a:t>
            </a:r>
            <a:endParaRPr b="1" sz="2000" u="sng"/>
          </a:p>
        </p:txBody>
      </p:sp>
      <p:graphicFrame>
        <p:nvGraphicFramePr>
          <p:cNvPr id="125" name="Google Shape;125;gc5eb16184f_0_32"/>
          <p:cNvGraphicFramePr/>
          <p:nvPr/>
        </p:nvGraphicFramePr>
        <p:xfrm>
          <a:off x="3247850" y="174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{18BB7B19-525B-4329-9B06-534C6DA2D0E9}</a:tableStyleId>
              </a:tblPr>
              <a:tblGrid>
                <a:gridCol w="2885800"/>
                <a:gridCol w="2885800"/>
              </a:tblGrid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질문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대답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1. 왼쪽의 사진/그림은 어떤 사진인가요? 왜 저걸로 골랐나요?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2. </a:t>
                      </a: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지금 활동 중이거나 과거에 활동했던 단체는?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3. 딱 한가지 이슈에서만 활동할 수 있다면 어떤 이슈에서 활동할 건가요?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4. 팬데믹이 나에게 준 선물이 있다면?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5. 스태프나 다른 참가자들이 자신에 꼭 알아주기를 원하는 게 있다면? 혹은 배려가 필요한 지점이 있다면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6. 이 프로그램을 통해서 얻어가고 싶은 게 무엇인가요?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7. 더 하고 싶은 말이 있다면?</a:t>
                      </a:r>
                      <a:endParaRPr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smetic2.png" id="130" name="Google Shape;130;gc5eb16184f_0_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53127" y="4126205"/>
            <a:ext cx="1166323" cy="8747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전쟁없는세상_총그림.jpg" id="131" name="Google Shape;131;gc5eb16184f_0_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1700" y="4150851"/>
            <a:ext cx="1351918" cy="8500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gc5eb16184f_0_40"/>
          <p:cNvSpPr txBox="1"/>
          <p:nvPr>
            <p:ph type="title"/>
          </p:nvPr>
        </p:nvSpPr>
        <p:spPr>
          <a:xfrm>
            <a:off x="311700" y="174600"/>
            <a:ext cx="2808000" cy="512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ko"/>
              <a:t>(활동명 or 이름)</a:t>
            </a:r>
            <a:endParaRPr/>
          </a:p>
        </p:txBody>
      </p:sp>
      <p:sp>
        <p:nvSpPr>
          <p:cNvPr id="133" name="Google Shape;133;gc5eb16184f_0_40"/>
          <p:cNvSpPr txBox="1"/>
          <p:nvPr>
            <p:ph idx="1" type="body"/>
          </p:nvPr>
        </p:nvSpPr>
        <p:spPr>
          <a:xfrm>
            <a:off x="311700" y="780000"/>
            <a:ext cx="2808000" cy="37959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rPr lang="ko" sz="2000"/>
              <a:t>자신을 표현할수 있는 사진/그림</a:t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</a:pPr>
            <a:r>
              <a:rPr b="1" lang="ko" sz="2000" u="sng"/>
              <a:t>(단, 본인의 신체가 포함된 사진은 안 됨)</a:t>
            </a:r>
            <a:endParaRPr b="1" sz="2000" u="sng"/>
          </a:p>
        </p:txBody>
      </p:sp>
      <p:graphicFrame>
        <p:nvGraphicFramePr>
          <p:cNvPr id="134" name="Google Shape;134;gc5eb16184f_0_40"/>
          <p:cNvGraphicFramePr/>
          <p:nvPr/>
        </p:nvGraphicFramePr>
        <p:xfrm>
          <a:off x="3247850" y="174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{18BB7B19-525B-4329-9B06-534C6DA2D0E9}</a:tableStyleId>
              </a:tblPr>
              <a:tblGrid>
                <a:gridCol w="2885800"/>
                <a:gridCol w="2885800"/>
              </a:tblGrid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질문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ko" sz="1400" u="none" cap="none" strike="noStrike"/>
                        <a:t>대답</a:t>
                      </a:r>
                      <a:endParaRPr b="1" sz="1400" u="none" cap="none" strike="noStrike"/>
                    </a:p>
                  </a:txBody>
                  <a:tcPr marT="18000" marB="18000" marR="18000" marL="18000">
                    <a:solidFill>
                      <a:srgbClr val="CCCCCC"/>
                    </a:solidFill>
                  </a:tcPr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1. 왼쪽의 사진/그림은 어떤 사진인가요? 왜 저걸로 골랐나요?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2. </a:t>
                      </a: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지금 활동 중이거나 과거에 활동했던 단체는?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3. 딱 한가지 이슈에서만 활동할 수 있다면 어떤 이슈에서 활동할 건가요?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4. 팬데믹이 나에게 준 선물이 있다면?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/>
                        <a:t>5. 스태프나 다른 참가자들이 자신에 꼭 알아주기를 원하는 게 있다면? 혹은 배려가 필요한 지점이 있다면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6. 이 프로그램을 통해서 얻어가고 싶은 게 무엇인가요?</a:t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  <a:tr h="52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ko" sz="1400" u="none" cap="none" strike="noStrike">
                          <a:solidFill>
                            <a:schemeClr val="dk1"/>
                          </a:solidFill>
                        </a:rPr>
                        <a:t>7. 더 하고 싶은 말이 있다면?</a:t>
                      </a:r>
                      <a:endParaRPr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8000" marB="18000" marR="18000" marL="180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18000" marB="18000" marR="18000" marL="18000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