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FPw3VC9diF8d6RlS8idDveA6B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BB7B19-525B-4329-9B06-534C6DA2D0E9}">
  <a:tblStyle styleId="{18BB7B19-525B-4329-9B06-534C6DA2D0E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5eb16184f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c5eb16184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5eb16184f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c5eb16184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5eb16184f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c5eb16184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5eb16184f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c5eb16184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5eb16184f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c5eb16184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5eb16184f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c5eb16184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5eb16184f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c5eb16184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5eb16184f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c5eb16184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5eb16184f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c5eb16184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5eb16184f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c5eb16184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5eb16184f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c5eb16184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5eb16184f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c5eb16184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5eb16184f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c5eb16184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5eb16184f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c5eb16184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5eb16184f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c5eb16184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5eb16184f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c5eb16184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5eb16184f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c5eb16184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5eb16184f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c5eb16184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5eb16184f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c5eb16184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5eb16184f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c5eb16184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5eb16184f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c5eb16184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5eb16184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c5eb1618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5eb16184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c5eb1618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5eb16184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c5eb16184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5eb16184f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c5eb16184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5eb16184f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c5eb16184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eb16184f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c5eb16184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7223" y="4080280"/>
            <a:ext cx="1064927" cy="798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675" y="4109240"/>
            <a:ext cx="1111969" cy="69921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01375" y="120525"/>
            <a:ext cx="75648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k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온라인 자기 소개에 오신 것을 환영합니다!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아래 표에서 자신의 번호를 찾아 자기소개를 완성해주세요 :)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다른 사람 자기소개는 건드리시면 아니되어요~~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" name="Google Shape;57;p1"/>
          <p:cNvGraphicFramePr/>
          <p:nvPr/>
        </p:nvGraphicFramePr>
        <p:xfrm>
          <a:off x="315675" y="91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1325850"/>
                <a:gridCol w="14224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슬라이드 번호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이름(가나다순)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443750" y="91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1325850"/>
                <a:gridCol w="14224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슬라이드 번호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이름(가나다순)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6333900" y="91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1325850"/>
                <a:gridCol w="14224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슬라이드 번호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이름(가나다순)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0" name="Google Shape;60;p1"/>
          <p:cNvSpPr txBox="1"/>
          <p:nvPr/>
        </p:nvSpPr>
        <p:spPr>
          <a:xfrm>
            <a:off x="5829300" y="49775"/>
            <a:ext cx="3079200" cy="79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혹시 본인 이름이 없는 분은…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3번 슬라이드를 복사해서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맨 마지막 슬라이드로 옮긴 뒤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본인의 이름을 넣고 작성해 주세요 :)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39" name="Google Shape;139;gc5eb16184f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40" name="Google Shape;140;gc5eb16184f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c5eb16184f_0_4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42" name="Google Shape;142;gc5eb16184f_0_4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43" name="Google Shape;143;gc5eb16184f_0_4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48" name="Google Shape;148;gc5eb16184f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49" name="Google Shape;149;gc5eb16184f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c5eb16184f_0_56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51" name="Google Shape;151;gc5eb16184f_0_56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52" name="Google Shape;152;gc5eb16184f_0_56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57" name="Google Shape;157;gc5eb16184f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58" name="Google Shape;158;gc5eb16184f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c5eb16184f_0_64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60" name="Google Shape;160;gc5eb16184f_0_64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61" name="Google Shape;161;gc5eb16184f_0_64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66" name="Google Shape;166;gc5eb16184f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67" name="Google Shape;167;gc5eb16184f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5eb16184f_0_7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69" name="Google Shape;169;gc5eb16184f_0_72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70" name="Google Shape;170;gc5eb16184f_0_7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75" name="Google Shape;175;gc5eb16184f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76" name="Google Shape;176;gc5eb16184f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c5eb16184f_0_8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78" name="Google Shape;178;gc5eb16184f_0_8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79" name="Google Shape;179;gc5eb16184f_0_8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84" name="Google Shape;184;gc5eb16184f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85" name="Google Shape;185;gc5eb16184f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c5eb16184f_0_8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87" name="Google Shape;187;gc5eb16184f_0_8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88" name="Google Shape;188;gc5eb16184f_0_8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93" name="Google Shape;193;gc5eb16184f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94" name="Google Shape;194;gc5eb16184f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c5eb16184f_0_96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96" name="Google Shape;196;gc5eb16184f_0_96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97" name="Google Shape;197;gc5eb16184f_0_96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02" name="Google Shape;202;gc5eb16184f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03" name="Google Shape;203;gc5eb16184f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c5eb16184f_0_104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05" name="Google Shape;205;gc5eb16184f_0_104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06" name="Google Shape;206;gc5eb16184f_0_104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11" name="Google Shape;211;gc5eb16184f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12" name="Google Shape;212;gc5eb16184f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c5eb16184f_0_11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14" name="Google Shape;214;gc5eb16184f_0_112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15" name="Google Shape;215;gc5eb16184f_0_11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20" name="Google Shape;220;gc5eb16184f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21" name="Google Shape;221;gc5eb16184f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c5eb16184f_0_12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23" name="Google Shape;223;gc5eb16184f_0_12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24" name="Google Shape;224;gc5eb16184f_0_12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전쟁없는세상_총그림.jpg"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1" y="4052100"/>
            <a:ext cx="1473180" cy="926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smetic2.png"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8563" y="4111850"/>
            <a:ext cx="1155463" cy="8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평화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-145525" y="-88925"/>
            <a:ext cx="9297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ko" sz="2600" u="none" cap="none" strike="noStrike">
                <a:solidFill>
                  <a:srgbClr val="0000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예시</a:t>
            </a:r>
            <a:endParaRPr b="0" i="0" sz="26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780000"/>
            <a:ext cx="280800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11700" y="780000"/>
            <a:ext cx="2808000" cy="317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b="1" u="sng"/>
          </a:p>
        </p:txBody>
      </p:sp>
      <p:graphicFrame>
        <p:nvGraphicFramePr>
          <p:cNvPr id="71" name="Google Shape;71;p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29" name="Google Shape;229;gc5eb16184f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30" name="Google Shape;230;gc5eb16184f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5eb16184f_0_12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32" name="Google Shape;232;gc5eb16184f_0_12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33" name="Google Shape;233;gc5eb16184f_0_12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38" name="Google Shape;238;gc5eb16184f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39" name="Google Shape;239;gc5eb16184f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c5eb16184f_0_136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41" name="Google Shape;241;gc5eb16184f_0_136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42" name="Google Shape;242;gc5eb16184f_0_136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47" name="Google Shape;247;gc5eb16184f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48" name="Google Shape;248;gc5eb16184f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c5eb16184f_0_144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50" name="Google Shape;250;gc5eb16184f_0_144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51" name="Google Shape;251;gc5eb16184f_0_144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56" name="Google Shape;256;gc5eb16184f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57" name="Google Shape;257;gc5eb16184f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c5eb16184f_0_15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59" name="Google Shape;259;gc5eb16184f_0_152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60" name="Google Shape;260;gc5eb16184f_0_15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65" name="Google Shape;265;gc5eb16184f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66" name="Google Shape;266;gc5eb16184f_0_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c5eb16184f_0_16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68" name="Google Shape;268;gc5eb16184f_0_16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69" name="Google Shape;269;gc5eb16184f_0_16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74" name="Google Shape;274;gc5eb16184f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75" name="Google Shape;275;gc5eb16184f_0_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c5eb16184f_0_16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77" name="Google Shape;277;gc5eb16184f_0_16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78" name="Google Shape;278;gc5eb16184f_0_16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83" name="Google Shape;283;gc5eb16184f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84" name="Google Shape;284;gc5eb16184f_0_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5eb16184f_0_176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86" name="Google Shape;286;gc5eb16184f_0_176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87" name="Google Shape;287;gc5eb16184f_0_176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292" name="Google Shape;292;gc5eb16184f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293" name="Google Shape;293;gc5eb16184f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5eb16184f_0_184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295" name="Google Shape;295;gc5eb16184f_0_184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296" name="Google Shape;296;gc5eb16184f_0_184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301" name="Google Shape;301;gc5eb16184f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302" name="Google Shape;302;gc5eb16184f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c5eb16184f_0_19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304" name="Google Shape;304;gc5eb16184f_0_192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305" name="Google Shape;305;gc5eb16184f_0_19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310" name="Google Shape;310;gc5eb16184f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311" name="Google Shape;311;gc5eb16184f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c5eb16184f_0_20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313" name="Google Shape;313;gc5eb16184f_0_20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314" name="Google Shape;314;gc5eb16184f_0_20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79" name="Google Shape;79;p3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319" name="Google Shape;319;gc5eb16184f_0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320" name="Google Shape;320;gc5eb16184f_0_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c5eb16184f_0_20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322" name="Google Shape;322;gc5eb16184f_0_20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323" name="Google Shape;323;gc5eb16184f_0_20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85" name="Google Shape;85;gc5eb1618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86" name="Google Shape;86;gc5eb16184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c5eb16184f_0_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88" name="Google Shape;88;gc5eb16184f_0_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89" name="Google Shape;89;gc5eb16184f_0_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94" name="Google Shape;94;gc5eb16184f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95" name="Google Shape;95;gc5eb16184f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c5eb16184f_0_8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97" name="Google Shape;97;gc5eb16184f_0_8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98" name="Google Shape;98;gc5eb16184f_0_8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03" name="Google Shape;103;gc5eb16184f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04" name="Google Shape;104;gc5eb16184f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c5eb16184f_0_16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06" name="Google Shape;106;gc5eb16184f_0_16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07" name="Google Shape;107;gc5eb16184f_0_16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12" name="Google Shape;112;gc5eb16184f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13" name="Google Shape;113;gc5eb16184f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c5eb16184f_0_24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15" name="Google Shape;115;gc5eb16184f_0_24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16" name="Google Shape;116;gc5eb16184f_0_24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21" name="Google Shape;121;gc5eb16184f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22" name="Google Shape;122;gc5eb16184f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c5eb16184f_0_32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24" name="Google Shape;124;gc5eb16184f_0_32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25" name="Google Shape;125;gc5eb16184f_0_32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smetic2.png" id="130" name="Google Shape;130;gc5eb16184f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127" y="4126205"/>
            <a:ext cx="1166323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전쟁없는세상_총그림.jpg" id="131" name="Google Shape;131;gc5eb16184f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4150851"/>
            <a:ext cx="1351918" cy="85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c5eb16184f_0_40"/>
          <p:cNvSpPr txBox="1"/>
          <p:nvPr>
            <p:ph type="title"/>
          </p:nvPr>
        </p:nvSpPr>
        <p:spPr>
          <a:xfrm>
            <a:off x="311700" y="174600"/>
            <a:ext cx="28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ko"/>
              <a:t>(활동명 or 이름)</a:t>
            </a:r>
            <a:endParaRPr/>
          </a:p>
        </p:txBody>
      </p:sp>
      <p:sp>
        <p:nvSpPr>
          <p:cNvPr id="133" name="Google Shape;133;gc5eb16184f_0_40"/>
          <p:cNvSpPr txBox="1"/>
          <p:nvPr>
            <p:ph idx="1" type="body"/>
          </p:nvPr>
        </p:nvSpPr>
        <p:spPr>
          <a:xfrm>
            <a:off x="311700" y="780000"/>
            <a:ext cx="2808000" cy="379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ko" sz="2000"/>
              <a:t>자신을 표현할수 있는 사진/그림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ko" sz="2000" u="sng"/>
              <a:t>(단, 본인의 신체가 포함된 사진은 안 됨)</a:t>
            </a:r>
            <a:endParaRPr b="1" sz="2000" u="sng"/>
          </a:p>
        </p:txBody>
      </p:sp>
      <p:graphicFrame>
        <p:nvGraphicFramePr>
          <p:cNvPr id="134" name="Google Shape;134;gc5eb16184f_0_40"/>
          <p:cNvGraphicFramePr/>
          <p:nvPr/>
        </p:nvGraphicFramePr>
        <p:xfrm>
          <a:off x="3247850" y="17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{18BB7B19-525B-4329-9B06-534C6DA2D0E9}</a:tableStyleId>
              </a:tblPr>
              <a:tblGrid>
                <a:gridCol w="2885800"/>
                <a:gridCol w="2885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질문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 sz="1400" u="none" cap="none" strike="noStrike"/>
                        <a:t>대답</a:t>
                      </a:r>
                      <a:endParaRPr b="1" sz="1400" u="none" cap="none" strike="noStrike"/>
                    </a:p>
                  </a:txBody>
                  <a:tcPr marT="18000" marB="18000" marR="18000" marL="18000">
                    <a:solidFill>
                      <a:srgbClr val="CCCCCC"/>
                    </a:solidFill>
                  </a:tcPr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1. 왼쪽의 사진/그림은 어떤 사진인가요? 왜 저걸로 골랐나요?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2. </a:t>
                      </a: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지금 활동 중이거나 과거에 활동했던 단체는?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3. 딱 한가지 이슈에서만 활동할 수 있다면 어떤 이슈에서 활동할 건가요?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4. 팬데믹이 나에게 준 선물이 있다면?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/>
                        <a:t>5. 스태프나 다른 참가자들이 자신에 꼭 알아주기를 원하는 게 있다면? 혹은 배려가 필요한 지점이 있다면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6. 이 프로그램을 통해서 얻어가고 싶은 게 무엇인가요?</a:t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  <a:tr h="5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o" sz="1400" u="none" cap="none" strike="noStrike">
                          <a:solidFill>
                            <a:schemeClr val="dk1"/>
                          </a:solidFill>
                        </a:rPr>
                        <a:t>7. 더 하고 싶은 말이 있다면?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8000" marB="18000" marR="18000" marL="18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18000" marL="180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