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447" r:id="rId2"/>
  </p:sldIdLst>
  <p:sldSz cx="9144000" cy="6858000" type="screen4x3"/>
  <p:notesSz cx="6805613" cy="9939338"/>
  <p:embeddedFontLst>
    <p:embeddedFont>
      <p:font typeface="Gentium Basic" panose="02000503060000020004" pitchFamily="2" charset="0"/>
      <p:regular r:id="rId5"/>
      <p:bold r:id="rId6"/>
      <p:italic r:id="rId7"/>
      <p:boldItalic r:id="rId8"/>
    </p:embeddedFont>
    <p:embeddedFont>
      <p:font typeface="나눔고딕" panose="020D0604000000000000" pitchFamily="50" charset="-127"/>
      <p:regular r:id="rId9"/>
      <p:bold r:id="rId10"/>
    </p:embeddedFont>
    <p:embeddedFont>
      <p:font typeface="Roboto Condensed" panose="020B0604020202020204" charset="0"/>
      <p:regular r:id="rId11"/>
      <p:bold r:id="rId12"/>
      <p:italic r:id="rId13"/>
      <p:boldItalic r:id="rId14"/>
    </p:embeddedFont>
    <p:embeddedFont>
      <p:font typeface="Neucha" panose="020B0604020202020204" charset="0"/>
      <p:regular r:id="rId15"/>
    </p:embeddedFont>
    <p:embeddedFont>
      <p:font typeface="맑은 고딕" panose="020B0503020000020004" pitchFamily="50" charset="-127"/>
      <p:regular r:id="rId16"/>
      <p:bold r:id="rId17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>
          <p15:clr>
            <a:srgbClr val="A4A3A4"/>
          </p15:clr>
        </p15:guide>
        <p15:guide id="2" orient="horz" pos="1164">
          <p15:clr>
            <a:srgbClr val="A4A3A4"/>
          </p15:clr>
        </p15:guide>
        <p15:guide id="3" orient="horz" pos="278">
          <p15:clr>
            <a:srgbClr val="A4A3A4"/>
          </p15:clr>
        </p15:guide>
        <p15:guide id="4" orient="horz" pos="848">
          <p15:clr>
            <a:srgbClr val="A4A3A4"/>
          </p15:clr>
        </p15:guide>
        <p15:guide id="5" orient="horz" pos="1348">
          <p15:clr>
            <a:srgbClr val="A4A3A4"/>
          </p15:clr>
        </p15:guide>
        <p15:guide id="6" orient="horz" pos="559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1664">
          <p15:clr>
            <a:srgbClr val="A4A3A4"/>
          </p15:clr>
        </p15:guide>
        <p15:guide id="9" pos="2894">
          <p15:clr>
            <a:srgbClr val="A4A3A4"/>
          </p15:clr>
        </p15:guide>
        <p15:guide id="10" pos="5528">
          <p15:clr>
            <a:srgbClr val="A4A3A4"/>
          </p15:clr>
        </p15:guide>
        <p15:guide id="11" pos="230">
          <p15:clr>
            <a:srgbClr val="A4A3A4"/>
          </p15:clr>
        </p15:guide>
        <p15:guide id="12" pos="1562">
          <p15:clr>
            <a:srgbClr val="A4A3A4"/>
          </p15:clr>
        </p15:guide>
        <p15:guide id="13" pos="4226">
          <p15:clr>
            <a:srgbClr val="A4A3A4"/>
          </p15:clr>
        </p15:guide>
        <p15:guide id="14" pos="900">
          <p15:clr>
            <a:srgbClr val="A4A3A4"/>
          </p15:clr>
        </p15:guide>
        <p15:guide id="15" pos="4910">
          <p15:clr>
            <a:srgbClr val="A4A3A4"/>
          </p15:clr>
        </p15:guide>
        <p15:guide id="16" pos="12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C3E"/>
    <a:srgbClr val="063656"/>
    <a:srgbClr val="08456E"/>
    <a:srgbClr val="569CF0"/>
    <a:srgbClr val="8DBDF7"/>
    <a:srgbClr val="5DAAFF"/>
    <a:srgbClr val="47B0FF"/>
    <a:srgbClr val="E3EAF5"/>
    <a:srgbClr val="DDE6F3"/>
    <a:srgbClr val="3D85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71" autoAdjust="0"/>
    <p:restoredTop sz="94883" autoAdjust="0"/>
  </p:normalViewPr>
  <p:slideViewPr>
    <p:cSldViewPr snapToGrid="0">
      <p:cViewPr varScale="1">
        <p:scale>
          <a:sx n="85" d="100"/>
          <a:sy n="85" d="100"/>
        </p:scale>
        <p:origin x="1032" y="90"/>
      </p:cViewPr>
      <p:guideLst>
        <p:guide orient="horz" pos="2166"/>
        <p:guide orient="horz" pos="1164"/>
        <p:guide orient="horz" pos="278"/>
        <p:guide orient="horz" pos="848"/>
        <p:guide orient="horz" pos="1348"/>
        <p:guide orient="horz" pos="559"/>
        <p:guide orient="horz" pos="3866"/>
        <p:guide orient="horz" pos="1664"/>
        <p:guide pos="2894"/>
        <p:guide pos="5528"/>
        <p:guide pos="230"/>
        <p:guide pos="1562"/>
        <p:guide pos="4226"/>
        <p:guide pos="900"/>
        <p:guide pos="4910"/>
        <p:guide pos="12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-2628" y="-90"/>
      </p:cViewPr>
      <p:guideLst>
        <p:guide orient="horz" pos="3131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21" Type="http://schemas.openxmlformats.org/officeDocument/2006/relationships/tableStyles" Target="tableStyles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12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font" Target="fonts/font11.fntdata"/><Relationship Id="rId10" Type="http://schemas.openxmlformats.org/officeDocument/2006/relationships/font" Target="fonts/font6.fntdata"/><Relationship Id="rId19" Type="http://schemas.openxmlformats.org/officeDocument/2006/relationships/viewProps" Target="viewProps.xml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207F23D9-DF40-4811-9C78-A2E2A32398D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4DD6E7B0-61C4-474B-96F1-99E4547EAD7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599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F3AF6795-A612-454E-AF7A-9192B1BEBB13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A0A51D67-0C14-4576-BCC5-A508196B7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304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>
                <a:solidFill>
                  <a:prstClr val="black"/>
                </a:solidFill>
              </a:rPr>
              <a:pPr/>
              <a:t>1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3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angeul.naver.com/fon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2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 descr="cosmetic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sp>
        <p:nvSpPr>
          <p:cNvPr id="18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312059" y="246743"/>
            <a:ext cx="8338457" cy="1851478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제목을 입력하세요</a:t>
            </a:r>
            <a:endParaRPr lang="en-US" altLang="ko-KR" dirty="0" smtClean="0"/>
          </a:p>
          <a:p>
            <a:pPr lvl="0"/>
            <a:endParaRPr lang="ko-KR" altLang="en-US" dirty="0" smtClean="0"/>
          </a:p>
        </p:txBody>
      </p:sp>
      <p:sp>
        <p:nvSpPr>
          <p:cNvPr id="21" name="제목 1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</p:spPr>
        <p:txBody>
          <a:bodyPr anchor="t">
            <a:normAutofit/>
          </a:bodyPr>
          <a:lstStyle>
            <a:lvl1pPr algn="l">
              <a:buFont typeface="Wingdings" pitchFamily="2" charset="2"/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내용 개체 틀 2"/>
          <p:cNvSpPr>
            <a:spLocks noGrp="1"/>
          </p:cNvSpPr>
          <p:nvPr>
            <p:ph idx="1" hasCustomPrompt="1"/>
          </p:nvPr>
        </p:nvSpPr>
        <p:spPr>
          <a:xfrm>
            <a:off x="368300" y="1574801"/>
            <a:ext cx="1905000" cy="317499"/>
          </a:xfrm>
        </p:spPr>
        <p:txBody>
          <a:bodyPr>
            <a:normAutofit/>
          </a:bodyPr>
          <a:lstStyle>
            <a:lvl1pPr>
              <a:buFontTx/>
              <a:buNone/>
              <a:defRPr sz="1200" b="1">
                <a:solidFill>
                  <a:srgbClr val="3D3C3E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ko-KR" altLang="en-US" smtClean="0"/>
              <a:t>내용제목</a:t>
            </a:r>
          </a:p>
        </p:txBody>
      </p:sp>
      <p:sp>
        <p:nvSpPr>
          <p:cNvPr id="15" name="내용 개체 틀 2"/>
          <p:cNvSpPr>
            <a:spLocks noGrp="1"/>
          </p:cNvSpPr>
          <p:nvPr>
            <p:ph idx="13" hasCustomPrompt="1"/>
          </p:nvPr>
        </p:nvSpPr>
        <p:spPr>
          <a:xfrm>
            <a:off x="2336800" y="1574801"/>
            <a:ext cx="6426200" cy="330199"/>
          </a:xfrm>
        </p:spPr>
        <p:txBody>
          <a:bodyPr>
            <a:normAutofit/>
          </a:bodyPr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smtClean="0"/>
              <a:t>내용을 입력하십시오</a:t>
            </a:r>
            <a:r>
              <a:rPr lang="en-US" altLang="ko-KR" smtClean="0"/>
              <a:t>.</a:t>
            </a:r>
            <a:endParaRPr lang="ko-KR" altLang="en-US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  <a:lvl2pPr>
              <a:defRPr>
                <a:latin typeface="나눔고딕" pitchFamily="50" charset="-127"/>
                <a:ea typeface="나눔고딕" pitchFamily="50" charset="-127"/>
              </a:defRPr>
            </a:lvl2pPr>
            <a:lvl3pPr>
              <a:defRPr>
                <a:latin typeface="나눔고딕" pitchFamily="50" charset="-127"/>
                <a:ea typeface="나눔고딕" pitchFamily="50" charset="-127"/>
              </a:defRPr>
            </a:lvl3pPr>
            <a:lvl4pPr>
              <a:defRPr>
                <a:latin typeface="나눔고딕" pitchFamily="50" charset="-127"/>
                <a:ea typeface="나눔고딕" pitchFamily="50" charset="-127"/>
              </a:defRPr>
            </a:lvl4pPr>
            <a:lvl5pPr>
              <a:defRPr>
                <a:latin typeface="나눔고딕" pitchFamily="50" charset="-127"/>
                <a:ea typeface="나눔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4" r:id="rId3"/>
    <p:sldLayoutId id="2147483673" r:id="rId4"/>
    <p:sldLayoutId id="2147483676" r:id="rId5"/>
    <p:sldLayoutId id="2147483661" r:id="rId6"/>
    <p:sldLayoutId id="2147483662" r:id="rId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614325" y="2848415"/>
            <a:ext cx="7906955" cy="580926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스펙트럼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ko-KR" altLang="en-US" sz="2400" b="1" spc="-15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4" name="그림 13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94320" y="5852351"/>
            <a:ext cx="978914" cy="734187"/>
          </a:xfrm>
          <a:prstGeom prst="rect">
            <a:avLst/>
          </a:prstGeom>
        </p:spPr>
      </p:pic>
      <p:pic>
        <p:nvPicPr>
          <p:cNvPr id="6" name="그림 5" descr="전쟁없는세상_총그림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7121" y="5835610"/>
            <a:ext cx="1246719" cy="783948"/>
          </a:xfrm>
          <a:prstGeom prst="rect">
            <a:avLst/>
          </a:prstGeom>
        </p:spPr>
      </p:pic>
      <p:cxnSp>
        <p:nvCxnSpPr>
          <p:cNvPr id="27" name="Google Shape;1566;p62"/>
          <p:cNvCxnSpPr/>
          <p:nvPr/>
        </p:nvCxnSpPr>
        <p:spPr>
          <a:xfrm rot="10800000" flipH="1">
            <a:off x="4377900" y="2424175"/>
            <a:ext cx="10200" cy="941100"/>
          </a:xfrm>
          <a:prstGeom prst="straightConnector1">
            <a:avLst/>
          </a:prstGeom>
          <a:noFill/>
          <a:ln w="9525" cap="flat" cmpd="sng">
            <a:solidFill>
              <a:srgbClr val="595959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8" name="Google Shape;1565;p62"/>
          <p:cNvCxnSpPr/>
          <p:nvPr/>
        </p:nvCxnSpPr>
        <p:spPr>
          <a:xfrm>
            <a:off x="584825" y="3377300"/>
            <a:ext cx="7957200" cy="0"/>
          </a:xfrm>
          <a:prstGeom prst="straightConnector1">
            <a:avLst/>
          </a:prstGeom>
          <a:noFill/>
          <a:ln w="9525" cap="flat" cmpd="sng">
            <a:solidFill>
              <a:srgbClr val="595959"/>
            </a:solidFill>
            <a:prstDash val="lgDash"/>
            <a:round/>
            <a:headEnd type="none" w="med" len="med"/>
            <a:tailEnd type="none" w="med" len="med"/>
          </a:ln>
        </p:spPr>
      </p:cxnSp>
      <p:pic>
        <p:nvPicPr>
          <p:cNvPr id="4" name="그림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01" y="3117282"/>
            <a:ext cx="589174" cy="49598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889" y="3117283"/>
            <a:ext cx="675256" cy="565570"/>
          </a:xfrm>
          <a:prstGeom prst="rect">
            <a:avLst/>
          </a:prstGeom>
        </p:spPr>
      </p:pic>
      <p:sp>
        <p:nvSpPr>
          <p:cNvPr id="32" name="Google Shape;1563;p62"/>
          <p:cNvSpPr txBox="1"/>
          <p:nvPr/>
        </p:nvSpPr>
        <p:spPr>
          <a:xfrm>
            <a:off x="162549" y="3683600"/>
            <a:ext cx="2185200" cy="1757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1600" b="1" dirty="0" smtClean="0">
                <a:latin typeface="Neucha"/>
                <a:ea typeface="Neucha"/>
                <a:cs typeface="Neucha"/>
                <a:sym typeface="Neucha"/>
              </a:rPr>
              <a:t>한쪽 끝</a:t>
            </a:r>
            <a:endParaRPr lang="en-US" altLang="ko-KR" sz="1600" b="1" dirty="0" smtClean="0">
              <a:latin typeface="Neucha"/>
              <a:ea typeface="Neucha"/>
              <a:cs typeface="Neucha"/>
              <a:sym typeface="Neucha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latin typeface="Neucha"/>
                <a:ea typeface="Neucha"/>
                <a:cs typeface="Neucha"/>
                <a:sym typeface="Neucha"/>
              </a:rPr>
              <a:t>ex. </a:t>
            </a:r>
            <a:r>
              <a:rPr lang="ko-KR" altLang="en-US" sz="1600" dirty="0" smtClean="0">
                <a:latin typeface="Neucha"/>
                <a:ea typeface="Neucha"/>
                <a:cs typeface="Neucha"/>
                <a:sym typeface="Neucha"/>
              </a:rPr>
              <a:t>동의한다</a:t>
            </a:r>
            <a:endParaRPr lang="en-US" altLang="ko-KR" sz="1600" dirty="0" smtClean="0">
              <a:latin typeface="Neucha"/>
              <a:ea typeface="Neucha"/>
              <a:cs typeface="Neucha"/>
              <a:sym typeface="Neucha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1600" dirty="0">
                <a:latin typeface="Neucha"/>
                <a:ea typeface="Neucha"/>
                <a:cs typeface="Neucha"/>
                <a:sym typeface="Neucha"/>
              </a:rPr>
              <a:t> </a:t>
            </a:r>
            <a:r>
              <a:rPr lang="en-US" altLang="ko-KR" sz="1600" dirty="0" smtClean="0">
                <a:latin typeface="Neucha"/>
                <a:ea typeface="Neucha"/>
                <a:cs typeface="Neucha"/>
                <a:sym typeface="Neucha"/>
              </a:rPr>
              <a:t>     </a:t>
            </a:r>
            <a:r>
              <a:rPr lang="ko-KR" altLang="en-US" sz="1600" dirty="0" smtClean="0">
                <a:latin typeface="Neucha"/>
                <a:ea typeface="Neucha"/>
                <a:cs typeface="Neucha"/>
                <a:sym typeface="Neucha"/>
              </a:rPr>
              <a:t>효과적이다</a:t>
            </a:r>
            <a:endParaRPr lang="en-US" altLang="ko-KR" sz="1600" dirty="0" smtClean="0">
              <a:latin typeface="Neucha"/>
              <a:ea typeface="Neucha"/>
              <a:cs typeface="Neucha"/>
              <a:sym typeface="Neucha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1600" dirty="0" smtClean="0">
                <a:latin typeface="Neucha"/>
                <a:ea typeface="Neucha"/>
                <a:cs typeface="Neucha"/>
                <a:sym typeface="Neucha"/>
              </a:rPr>
              <a:t>      폭력적이다</a:t>
            </a:r>
            <a:endParaRPr lang="en-US" altLang="ko-KR" sz="1600" dirty="0" smtClean="0">
              <a:latin typeface="Neucha"/>
              <a:ea typeface="Neucha"/>
              <a:cs typeface="Neucha"/>
              <a:sym typeface="Neucha"/>
            </a:endParaRPr>
          </a:p>
        </p:txBody>
      </p:sp>
      <p:sp>
        <p:nvSpPr>
          <p:cNvPr id="33" name="Google Shape;1564;p62"/>
          <p:cNvSpPr txBox="1"/>
          <p:nvPr/>
        </p:nvSpPr>
        <p:spPr>
          <a:xfrm>
            <a:off x="6897706" y="3826050"/>
            <a:ext cx="2018439" cy="1536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1600" b="1" dirty="0" smtClean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다른 쪽 끝</a:t>
            </a:r>
            <a:endParaRPr lang="en-US" altLang="ko-KR" sz="1600" b="1" dirty="0" smtClean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lnSpc>
                <a:spcPct val="150000"/>
              </a:lnSpc>
            </a:pPr>
            <a:r>
              <a:rPr lang="en-US" altLang="ko-KR" sz="1600" dirty="0">
                <a:latin typeface="Neucha"/>
                <a:ea typeface="Neucha"/>
                <a:cs typeface="Neucha"/>
                <a:sym typeface="Neucha"/>
              </a:rPr>
              <a:t>ex. </a:t>
            </a:r>
            <a:r>
              <a:rPr lang="ko-KR" altLang="en-US" sz="1600" dirty="0" smtClean="0">
                <a:latin typeface="Neucha"/>
                <a:ea typeface="Neucha"/>
                <a:cs typeface="Neucha"/>
                <a:sym typeface="Neucha"/>
              </a:rPr>
              <a:t>동의하지 않는다</a:t>
            </a:r>
            <a:endParaRPr lang="en-US" altLang="ko-KR" sz="1600" dirty="0">
              <a:latin typeface="Neucha"/>
              <a:ea typeface="Neucha"/>
              <a:cs typeface="Neucha"/>
              <a:sym typeface="Neucha"/>
            </a:endParaRPr>
          </a:p>
          <a:p>
            <a:pPr lvl="0">
              <a:lnSpc>
                <a:spcPct val="150000"/>
              </a:lnSpc>
            </a:pPr>
            <a:r>
              <a:rPr lang="en-US" altLang="ko-KR" sz="1600" dirty="0">
                <a:latin typeface="Neucha"/>
                <a:ea typeface="Neucha"/>
                <a:cs typeface="Neucha"/>
                <a:sym typeface="Neucha"/>
              </a:rPr>
              <a:t>      </a:t>
            </a:r>
            <a:r>
              <a:rPr lang="ko-KR" altLang="en-US" sz="1600" dirty="0" smtClean="0">
                <a:latin typeface="Neucha"/>
                <a:ea typeface="Neucha"/>
                <a:cs typeface="Neucha"/>
                <a:sym typeface="Neucha"/>
              </a:rPr>
              <a:t>효과적이지 않다</a:t>
            </a:r>
            <a:endParaRPr lang="en-US" altLang="ko-KR" sz="1600" dirty="0">
              <a:latin typeface="Neucha"/>
              <a:ea typeface="Neucha"/>
              <a:cs typeface="Neucha"/>
              <a:sym typeface="Neucha"/>
            </a:endParaRPr>
          </a:p>
          <a:p>
            <a:pPr lvl="0">
              <a:lnSpc>
                <a:spcPct val="150000"/>
              </a:lnSpc>
            </a:pPr>
            <a:r>
              <a:rPr lang="ko-KR" altLang="en-US" sz="1600" dirty="0">
                <a:latin typeface="Neucha"/>
                <a:ea typeface="Neucha"/>
                <a:cs typeface="Neucha"/>
                <a:sym typeface="Neucha"/>
              </a:rPr>
              <a:t>      </a:t>
            </a:r>
            <a:r>
              <a:rPr lang="ko-KR" altLang="en-US" sz="1600" dirty="0" smtClean="0">
                <a:latin typeface="Neucha"/>
                <a:ea typeface="Neucha"/>
                <a:cs typeface="Neucha"/>
                <a:sym typeface="Neucha"/>
              </a:rPr>
              <a:t>비폭력적이다</a:t>
            </a:r>
            <a:endParaRPr lang="en-US" altLang="ko-KR" sz="1600" dirty="0">
              <a:latin typeface="Neucha"/>
              <a:ea typeface="Neucha"/>
              <a:cs typeface="Neucha"/>
              <a:sym typeface="Neucha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7C7754"/>
              </a:solidFill>
              <a:latin typeface="Neucha"/>
              <a:ea typeface="Neucha"/>
              <a:cs typeface="Neucha"/>
              <a:sym typeface="Neucha"/>
            </a:endParaRPr>
          </a:p>
        </p:txBody>
      </p:sp>
      <p:sp>
        <p:nvSpPr>
          <p:cNvPr id="34" name="Google Shape;1567;p62"/>
          <p:cNvSpPr txBox="1">
            <a:spLocks/>
          </p:cNvSpPr>
          <p:nvPr/>
        </p:nvSpPr>
        <p:spPr>
          <a:xfrm>
            <a:off x="1452604" y="1545855"/>
            <a:ext cx="6132600" cy="96790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spcAft>
                <a:spcPts val="1000"/>
              </a:spcAft>
              <a:buNone/>
            </a:pPr>
            <a:r>
              <a:rPr lang="ko-KR" altLang="en-US" sz="2000" b="1" dirty="0" smtClean="0">
                <a:latin typeface="Roboto Condensed"/>
                <a:ea typeface="Roboto Condensed"/>
                <a:cs typeface="Roboto Condensed"/>
                <a:sym typeface="Roboto Condensed"/>
              </a:rPr>
              <a:t>주제</a:t>
            </a:r>
            <a:r>
              <a:rPr lang="ko-KR" altLang="en-US" b="1" dirty="0" smtClean="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en-US" altLang="ko-KR" b="1" dirty="0" smtClean="0"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en-US" altLang="ko-KR" b="1" dirty="0" smtClean="0"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en-US" altLang="ko-KR" sz="2000" dirty="0" smtClean="0">
                <a:latin typeface="Roboto Condensed"/>
                <a:ea typeface="Roboto Condensed"/>
                <a:cs typeface="Roboto Condensed"/>
                <a:sym typeface="Roboto Condensed"/>
              </a:rPr>
              <a:t>ex. </a:t>
            </a:r>
            <a:r>
              <a:rPr lang="ko-KR" altLang="en-US" sz="2000" dirty="0">
                <a:latin typeface="Roboto Condensed"/>
                <a:ea typeface="Roboto Condensed"/>
                <a:cs typeface="Roboto Condensed"/>
                <a:sym typeface="Roboto Condensed"/>
              </a:rPr>
              <a:t>자기희생</a:t>
            </a:r>
            <a:r>
              <a:rPr lang="en-US" altLang="ko-KR" sz="2000" dirty="0">
                <a:latin typeface="Roboto Condensed"/>
                <a:ea typeface="Roboto Condensed"/>
                <a:cs typeface="Roboto Condensed"/>
                <a:sym typeface="Roboto Condensed"/>
              </a:rPr>
              <a:t>(</a:t>
            </a:r>
            <a:r>
              <a:rPr lang="ko-KR" altLang="en-US" sz="2000" dirty="0">
                <a:latin typeface="Roboto Condensed"/>
                <a:ea typeface="Roboto Condensed"/>
                <a:cs typeface="Roboto Condensed"/>
                <a:sym typeface="Roboto Condensed"/>
              </a:rPr>
              <a:t>단식</a:t>
            </a:r>
            <a:r>
              <a:rPr lang="en-US" altLang="ko-KR" sz="2000" dirty="0">
                <a:latin typeface="Roboto Condensed"/>
                <a:ea typeface="Roboto Condensed"/>
                <a:cs typeface="Roboto Condensed"/>
                <a:sym typeface="Roboto Condensed"/>
              </a:rPr>
              <a:t>, </a:t>
            </a:r>
            <a:r>
              <a:rPr lang="ko-KR" altLang="en-US" sz="2000" dirty="0">
                <a:latin typeface="Roboto Condensed"/>
                <a:ea typeface="Roboto Condensed"/>
                <a:cs typeface="Roboto Condensed"/>
                <a:sym typeface="Roboto Condensed"/>
              </a:rPr>
              <a:t>분신 등</a:t>
            </a:r>
            <a:r>
              <a:rPr lang="en-US" altLang="ko-KR" sz="2000" dirty="0">
                <a:latin typeface="Roboto Condensed"/>
                <a:ea typeface="Roboto Condensed"/>
                <a:cs typeface="Roboto Condensed"/>
                <a:sym typeface="Roboto Condensed"/>
              </a:rPr>
              <a:t>)</a:t>
            </a:r>
            <a:r>
              <a:rPr lang="ko-KR" altLang="en-US" sz="2000" dirty="0">
                <a:latin typeface="Roboto Condensed"/>
                <a:ea typeface="Roboto Condensed"/>
                <a:cs typeface="Roboto Condensed"/>
                <a:sym typeface="Roboto Condensed"/>
              </a:rPr>
              <a:t>을 통해 어떤 주장을 한다</a:t>
            </a:r>
            <a:r>
              <a:rPr lang="en-US" altLang="ko-KR" sz="2000" dirty="0" smtClean="0">
                <a:latin typeface="Roboto Condensed"/>
                <a:ea typeface="Roboto Condensed"/>
                <a:cs typeface="Roboto Condensed"/>
                <a:sym typeface="Roboto Condensed"/>
              </a:rPr>
              <a:t>.</a:t>
            </a:r>
            <a:endParaRPr lang="en-US" altLang="ko-KR" sz="2000" dirty="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5" name="Google Shape;1576;p62"/>
          <p:cNvSpPr/>
          <p:nvPr/>
        </p:nvSpPr>
        <p:spPr>
          <a:xfrm>
            <a:off x="1946961" y="5639374"/>
            <a:ext cx="920400" cy="2931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Gentium Basic"/>
                <a:sym typeface="Gentium Basic"/>
              </a:rPr>
              <a:t>이름</a:t>
            </a:r>
            <a:endParaRPr sz="2000" b="1" dirty="0">
              <a:latin typeface="나눔고딕" panose="020D0604000000000000" pitchFamily="50" charset="-127"/>
              <a:ea typeface="나눔고딕" panose="020D0604000000000000" pitchFamily="50" charset="-127"/>
              <a:cs typeface="Gentium Basic"/>
              <a:sym typeface="Gentium Basic"/>
            </a:endParaRPr>
          </a:p>
        </p:txBody>
      </p:sp>
      <p:sp>
        <p:nvSpPr>
          <p:cNvPr id="36" name="Google Shape;1576;p62"/>
          <p:cNvSpPr/>
          <p:nvPr/>
        </p:nvSpPr>
        <p:spPr>
          <a:xfrm>
            <a:off x="2238743" y="5819834"/>
            <a:ext cx="920400" cy="2931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Gentium Basic"/>
                <a:sym typeface="Gentium Basic"/>
              </a:rPr>
              <a:t>이름</a:t>
            </a:r>
            <a:endParaRPr sz="2000" b="1" dirty="0">
              <a:latin typeface="나눔고딕" panose="020D0604000000000000" pitchFamily="50" charset="-127"/>
              <a:ea typeface="나눔고딕" panose="020D0604000000000000" pitchFamily="50" charset="-127"/>
              <a:cs typeface="Gentium Basic"/>
              <a:sym typeface="Gentium Basic"/>
            </a:endParaRPr>
          </a:p>
        </p:txBody>
      </p:sp>
      <p:sp>
        <p:nvSpPr>
          <p:cNvPr id="37" name="Google Shape;1576;p62"/>
          <p:cNvSpPr/>
          <p:nvPr/>
        </p:nvSpPr>
        <p:spPr>
          <a:xfrm>
            <a:off x="2500828" y="5998829"/>
            <a:ext cx="920400" cy="2931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Gentium Basic"/>
                <a:sym typeface="Gentium Basic"/>
              </a:rPr>
              <a:t>이름</a:t>
            </a:r>
            <a:endParaRPr sz="2000" b="1" dirty="0">
              <a:latin typeface="나눔고딕" panose="020D0604000000000000" pitchFamily="50" charset="-127"/>
              <a:ea typeface="나눔고딕" panose="020D0604000000000000" pitchFamily="50" charset="-127"/>
              <a:cs typeface="Gentium Basic"/>
              <a:sym typeface="Gentium Basic"/>
            </a:endParaRPr>
          </a:p>
        </p:txBody>
      </p:sp>
      <p:sp>
        <p:nvSpPr>
          <p:cNvPr id="38" name="Google Shape;1576;p62"/>
          <p:cNvSpPr/>
          <p:nvPr/>
        </p:nvSpPr>
        <p:spPr>
          <a:xfrm>
            <a:off x="2756141" y="6148986"/>
            <a:ext cx="920400" cy="2931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Gentium Basic"/>
                <a:sym typeface="Gentium Basic"/>
              </a:rPr>
              <a:t>이름</a:t>
            </a:r>
            <a:endParaRPr sz="2000" b="1" dirty="0">
              <a:latin typeface="나눔고딕" panose="020D0604000000000000" pitchFamily="50" charset="-127"/>
              <a:ea typeface="나눔고딕" panose="020D0604000000000000" pitchFamily="50" charset="-127"/>
              <a:cs typeface="Gentium Basic"/>
              <a:sym typeface="Gentium Basic"/>
            </a:endParaRPr>
          </a:p>
        </p:txBody>
      </p:sp>
      <p:sp>
        <p:nvSpPr>
          <p:cNvPr id="39" name="Google Shape;1576;p62"/>
          <p:cNvSpPr/>
          <p:nvPr/>
        </p:nvSpPr>
        <p:spPr>
          <a:xfrm>
            <a:off x="3048456" y="6295536"/>
            <a:ext cx="920400" cy="2931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Gentium Basic"/>
                <a:sym typeface="Gentium Basic"/>
              </a:rPr>
              <a:t>이름</a:t>
            </a:r>
            <a:endParaRPr sz="2000" b="1" dirty="0">
              <a:latin typeface="나눔고딕" panose="020D0604000000000000" pitchFamily="50" charset="-127"/>
              <a:ea typeface="나눔고딕" panose="020D0604000000000000" pitchFamily="50" charset="-127"/>
              <a:cs typeface="Gentium Basic"/>
              <a:sym typeface="Gentium Basic"/>
            </a:endParaRPr>
          </a:p>
        </p:txBody>
      </p:sp>
      <p:sp>
        <p:nvSpPr>
          <p:cNvPr id="40" name="Google Shape;1576;p62"/>
          <p:cNvSpPr/>
          <p:nvPr/>
        </p:nvSpPr>
        <p:spPr>
          <a:xfrm>
            <a:off x="4518904" y="5634076"/>
            <a:ext cx="920400" cy="2931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Gentium Basic"/>
                <a:sym typeface="Gentium Basic"/>
              </a:rPr>
              <a:t>이름</a:t>
            </a:r>
            <a:endParaRPr sz="2000" b="1" dirty="0">
              <a:latin typeface="나눔고딕" panose="020D0604000000000000" pitchFamily="50" charset="-127"/>
              <a:ea typeface="나눔고딕" panose="020D0604000000000000" pitchFamily="50" charset="-127"/>
              <a:cs typeface="Gentium Basic"/>
              <a:sym typeface="Gentium Basic"/>
            </a:endParaRPr>
          </a:p>
        </p:txBody>
      </p:sp>
      <p:sp>
        <p:nvSpPr>
          <p:cNvPr id="41" name="Google Shape;1576;p62"/>
          <p:cNvSpPr/>
          <p:nvPr/>
        </p:nvSpPr>
        <p:spPr>
          <a:xfrm>
            <a:off x="4862177" y="5819834"/>
            <a:ext cx="920400" cy="2931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Gentium Basic"/>
                <a:sym typeface="Gentium Basic"/>
              </a:rPr>
              <a:t>이름</a:t>
            </a:r>
            <a:endParaRPr sz="2000" b="1" dirty="0">
              <a:latin typeface="나눔고딕" panose="020D0604000000000000" pitchFamily="50" charset="-127"/>
              <a:ea typeface="나눔고딕" panose="020D0604000000000000" pitchFamily="50" charset="-127"/>
              <a:cs typeface="Gentium Basic"/>
              <a:sym typeface="Gentium Basic"/>
            </a:endParaRPr>
          </a:p>
        </p:txBody>
      </p:sp>
      <p:sp>
        <p:nvSpPr>
          <p:cNvPr id="42" name="Google Shape;1576;p62"/>
          <p:cNvSpPr/>
          <p:nvPr/>
        </p:nvSpPr>
        <p:spPr>
          <a:xfrm>
            <a:off x="5197574" y="5966384"/>
            <a:ext cx="920400" cy="2931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Gentium Basic"/>
                <a:sym typeface="Gentium Basic"/>
              </a:rPr>
              <a:t>이름</a:t>
            </a:r>
            <a:endParaRPr sz="2000" b="1" dirty="0">
              <a:latin typeface="나눔고딕" panose="020D0604000000000000" pitchFamily="50" charset="-127"/>
              <a:ea typeface="나눔고딕" panose="020D0604000000000000" pitchFamily="50" charset="-127"/>
              <a:cs typeface="Gentium Basic"/>
              <a:sym typeface="Gentium Basic"/>
            </a:endParaRPr>
          </a:p>
        </p:txBody>
      </p:sp>
      <p:sp>
        <p:nvSpPr>
          <p:cNvPr id="43" name="Google Shape;1576;p62"/>
          <p:cNvSpPr/>
          <p:nvPr/>
        </p:nvSpPr>
        <p:spPr>
          <a:xfrm>
            <a:off x="5457849" y="6145379"/>
            <a:ext cx="920400" cy="2931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Gentium Basic"/>
                <a:sym typeface="Gentium Basic"/>
              </a:rPr>
              <a:t>이름</a:t>
            </a:r>
            <a:endParaRPr sz="2000" b="1" dirty="0">
              <a:latin typeface="나눔고딕" panose="020D0604000000000000" pitchFamily="50" charset="-127"/>
              <a:ea typeface="나눔고딕" panose="020D0604000000000000" pitchFamily="50" charset="-127"/>
              <a:cs typeface="Gentium Basic"/>
              <a:sym typeface="Gentium Basic"/>
            </a:endParaRPr>
          </a:p>
        </p:txBody>
      </p:sp>
      <p:sp>
        <p:nvSpPr>
          <p:cNvPr id="44" name="Google Shape;1576;p62"/>
          <p:cNvSpPr/>
          <p:nvPr/>
        </p:nvSpPr>
        <p:spPr>
          <a:xfrm>
            <a:off x="5755684" y="6291929"/>
            <a:ext cx="920400" cy="2931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2000" b="1" dirty="0" smtClean="0">
                <a:latin typeface="나눔고딕" panose="020D0604000000000000" pitchFamily="50" charset="-127"/>
                <a:ea typeface="나눔고딕" panose="020D0604000000000000" pitchFamily="50" charset="-127"/>
                <a:cs typeface="Gentium Basic"/>
                <a:sym typeface="Gentium Basic"/>
              </a:rPr>
              <a:t>이름</a:t>
            </a:r>
            <a:endParaRPr sz="2000" b="1" dirty="0">
              <a:latin typeface="나눔고딕" panose="020D0604000000000000" pitchFamily="50" charset="-127"/>
              <a:ea typeface="나눔고딕" panose="020D0604000000000000" pitchFamily="50" charset="-127"/>
              <a:cs typeface="Gentium Basic"/>
              <a:sym typeface="Gentium Basic"/>
            </a:endParaRPr>
          </a:p>
        </p:txBody>
      </p:sp>
    </p:spTree>
    <p:extLst>
      <p:ext uri="{BB962C8B-B14F-4D97-AF65-F5344CB8AC3E}">
        <p14:creationId xmlns:p14="http://schemas.microsoft.com/office/powerpoint/2010/main" val="240311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9097</TotalTime>
  <Words>34</Words>
  <Application>Microsoft Office PowerPoint</Application>
  <PresentationFormat>화면 슬라이드 쇼(4:3)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Gentium Basic</vt:lpstr>
      <vt:lpstr>나눔고딕</vt:lpstr>
      <vt:lpstr>Roboto Condensed</vt:lpstr>
      <vt:lpstr>Arial</vt:lpstr>
      <vt:lpstr>Wingdings</vt:lpstr>
      <vt:lpstr>Neucha</vt:lpstr>
      <vt:lpstr>맑은 고딕</vt:lpstr>
      <vt:lpstr>Office 테마</vt:lpstr>
      <vt:lpstr>스펙트럼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Choi Jungmin</cp:lastModifiedBy>
  <cp:revision>483</cp:revision>
  <cp:lastPrinted>2011-08-28T13:13:29Z</cp:lastPrinted>
  <dcterms:created xsi:type="dcterms:W3CDTF">2017-12-15T11:09:57Z</dcterms:created>
  <dcterms:modified xsi:type="dcterms:W3CDTF">2021-03-09T04:54:00Z</dcterms:modified>
</cp:coreProperties>
</file>