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47" r:id="rId2"/>
  </p:sldIdLst>
  <p:sldSz cx="9144000" cy="6858000" type="screen4x3"/>
  <p:notesSz cx="6805613" cy="9939338"/>
  <p:embeddedFontLst>
    <p:embeddedFont>
      <p:font typeface="Gentium Basic" panose="02000503060000020004" pitchFamily="2" charset="0"/>
      <p:regular r:id="rId5"/>
      <p:bold r:id="rId6"/>
      <p:italic r:id="rId7"/>
      <p:boldItalic r:id="rId8"/>
    </p:embeddedFont>
    <p:embeddedFont>
      <p:font typeface="나눔고딕" panose="020D0604000000000000" pitchFamily="50" charset="-127"/>
      <p:regular r:id="rId9"/>
      <p:bold r:id="rId10"/>
    </p:embeddedFont>
    <p:embeddedFont>
      <p:font typeface="Roboto Condensed" panose="020B0604020202020204" charset="0"/>
      <p:regular r:id="rId11"/>
      <p:bold r:id="rId12"/>
      <p:italic r:id="rId13"/>
      <p:boldItalic r:id="rId14"/>
    </p:embeddedFont>
    <p:embeddedFont>
      <p:font typeface="Neucha" panose="020B0604020202020204" charset="0"/>
      <p:regular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C3E"/>
    <a:srgbClr val="063656"/>
    <a:srgbClr val="08456E"/>
    <a:srgbClr val="569CF0"/>
    <a:srgbClr val="8DBDF7"/>
    <a:srgbClr val="5DAAFF"/>
    <a:srgbClr val="47B0FF"/>
    <a:srgbClr val="E3EAF5"/>
    <a:srgbClr val="DDE6F3"/>
    <a:srgbClr val="3D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94883" autoAdjust="0"/>
  </p:normalViewPr>
  <p:slideViewPr>
    <p:cSldViewPr snapToGrid="0">
      <p:cViewPr varScale="1">
        <p:scale>
          <a:sx n="85" d="100"/>
          <a:sy n="85" d="100"/>
        </p:scale>
        <p:origin x="1032" y="90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31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21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viewProps" Target="viewProps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0" tIns="45775" rIns="91550" bIns="457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550" tIns="45775" rIns="91550" bIns="4577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35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제목을 입력하세요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 smtClean="0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내용을 입력하십시오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614325" y="2848415"/>
            <a:ext cx="7906955" cy="58092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</a:rPr>
              <a:t>스펙트럼</a:t>
            </a:r>
            <a:r>
              <a:rPr lang="en-US" altLang="ko-KR" sz="40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40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ko-KR" altLang="en-US" sz="2400" b="1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4320" y="5852351"/>
            <a:ext cx="978914" cy="734187"/>
          </a:xfrm>
          <a:prstGeom prst="rect">
            <a:avLst/>
          </a:prstGeom>
        </p:spPr>
      </p:pic>
      <p:pic>
        <p:nvPicPr>
          <p:cNvPr id="6" name="그림 5" descr="전쟁없는세상_총그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121" y="5835610"/>
            <a:ext cx="1246719" cy="783948"/>
          </a:xfrm>
          <a:prstGeom prst="rect">
            <a:avLst/>
          </a:prstGeom>
        </p:spPr>
      </p:pic>
      <p:cxnSp>
        <p:nvCxnSpPr>
          <p:cNvPr id="27" name="Google Shape;1566;p62"/>
          <p:cNvCxnSpPr/>
          <p:nvPr/>
        </p:nvCxnSpPr>
        <p:spPr>
          <a:xfrm rot="10800000" flipH="1">
            <a:off x="4377900" y="2424175"/>
            <a:ext cx="10200" cy="9411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8" name="Google Shape;1565;p62"/>
          <p:cNvCxnSpPr/>
          <p:nvPr/>
        </p:nvCxnSpPr>
        <p:spPr>
          <a:xfrm>
            <a:off x="584825" y="3377300"/>
            <a:ext cx="79572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01" y="3117282"/>
            <a:ext cx="589174" cy="49598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889" y="3117283"/>
            <a:ext cx="675256" cy="565570"/>
          </a:xfrm>
          <a:prstGeom prst="rect">
            <a:avLst/>
          </a:prstGeom>
        </p:spPr>
      </p:pic>
      <p:sp>
        <p:nvSpPr>
          <p:cNvPr id="32" name="Google Shape;1563;p62"/>
          <p:cNvSpPr txBox="1"/>
          <p:nvPr/>
        </p:nvSpPr>
        <p:spPr>
          <a:xfrm>
            <a:off x="162549" y="3683600"/>
            <a:ext cx="2185200" cy="17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b="1" dirty="0" smtClean="0">
                <a:latin typeface="Neucha"/>
                <a:ea typeface="Neucha"/>
                <a:cs typeface="Neucha"/>
                <a:sym typeface="Neucha"/>
              </a:rPr>
              <a:t>한쪽 끝</a:t>
            </a:r>
            <a:endParaRPr lang="en-US" altLang="ko-KR" sz="1600" b="1" dirty="0" smtClean="0">
              <a:latin typeface="Neucha"/>
              <a:ea typeface="Neucha"/>
              <a:cs typeface="Neucha"/>
              <a:sym typeface="Neu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latin typeface="Neucha"/>
                <a:ea typeface="Neucha"/>
                <a:cs typeface="Neucha"/>
                <a:sym typeface="Neucha"/>
              </a:rPr>
              <a:t>ex. </a:t>
            </a:r>
            <a:r>
              <a:rPr lang="ko-KR" altLang="en-US" sz="1600" dirty="0" smtClean="0">
                <a:latin typeface="Neucha"/>
                <a:ea typeface="Neucha"/>
                <a:cs typeface="Neucha"/>
                <a:sym typeface="Neucha"/>
              </a:rPr>
              <a:t>동의한다</a:t>
            </a:r>
            <a:endParaRPr lang="en-US" altLang="ko-KR" sz="1600" dirty="0" smtClean="0">
              <a:latin typeface="Neucha"/>
              <a:ea typeface="Neucha"/>
              <a:cs typeface="Neucha"/>
              <a:sym typeface="Neu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dirty="0">
                <a:latin typeface="Neucha"/>
                <a:ea typeface="Neucha"/>
                <a:cs typeface="Neucha"/>
                <a:sym typeface="Neucha"/>
              </a:rPr>
              <a:t> </a:t>
            </a:r>
            <a:r>
              <a:rPr lang="en-US" altLang="ko-KR" sz="1600" dirty="0" smtClean="0">
                <a:latin typeface="Neucha"/>
                <a:ea typeface="Neucha"/>
                <a:cs typeface="Neucha"/>
                <a:sym typeface="Neucha"/>
              </a:rPr>
              <a:t>     </a:t>
            </a:r>
            <a:r>
              <a:rPr lang="ko-KR" altLang="en-US" sz="1600" dirty="0" smtClean="0">
                <a:latin typeface="Neucha"/>
                <a:ea typeface="Neucha"/>
                <a:cs typeface="Neucha"/>
                <a:sym typeface="Neucha"/>
              </a:rPr>
              <a:t>효과적이다</a:t>
            </a:r>
            <a:endParaRPr lang="en-US" altLang="ko-KR" sz="1600" dirty="0" smtClean="0">
              <a:latin typeface="Neucha"/>
              <a:ea typeface="Neucha"/>
              <a:cs typeface="Neucha"/>
              <a:sym typeface="Neu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 smtClean="0">
                <a:latin typeface="Neucha"/>
                <a:ea typeface="Neucha"/>
                <a:cs typeface="Neucha"/>
                <a:sym typeface="Neucha"/>
              </a:rPr>
              <a:t>      폭력적이다</a:t>
            </a:r>
            <a:endParaRPr lang="en-US" altLang="ko-KR" sz="1600" dirty="0" smtClean="0">
              <a:latin typeface="Neucha"/>
              <a:ea typeface="Neucha"/>
              <a:cs typeface="Neucha"/>
              <a:sym typeface="Neucha"/>
            </a:endParaRPr>
          </a:p>
        </p:txBody>
      </p:sp>
      <p:sp>
        <p:nvSpPr>
          <p:cNvPr id="33" name="Google Shape;1564;p62"/>
          <p:cNvSpPr txBox="1"/>
          <p:nvPr/>
        </p:nvSpPr>
        <p:spPr>
          <a:xfrm>
            <a:off x="6897706" y="3826050"/>
            <a:ext cx="2018439" cy="153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b="1" dirty="0" smtClean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다른 쪽 끝</a:t>
            </a:r>
            <a:endParaRPr lang="en-US" altLang="ko-KR" sz="1600" b="1" dirty="0" smtClean="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lvl="0">
              <a:lnSpc>
                <a:spcPct val="150000"/>
              </a:lnSpc>
            </a:pPr>
            <a:r>
              <a:rPr lang="en-US" altLang="ko-KR" sz="1600" dirty="0">
                <a:latin typeface="Neucha"/>
                <a:ea typeface="Neucha"/>
                <a:cs typeface="Neucha"/>
                <a:sym typeface="Neucha"/>
              </a:rPr>
              <a:t>ex. </a:t>
            </a:r>
            <a:r>
              <a:rPr lang="ko-KR" altLang="en-US" sz="1600" dirty="0" smtClean="0">
                <a:latin typeface="Neucha"/>
                <a:ea typeface="Neucha"/>
                <a:cs typeface="Neucha"/>
                <a:sym typeface="Neucha"/>
              </a:rPr>
              <a:t>동의하지 않는다</a:t>
            </a:r>
            <a:endParaRPr lang="en-US" altLang="ko-KR" sz="1600" dirty="0">
              <a:latin typeface="Neucha"/>
              <a:ea typeface="Neucha"/>
              <a:cs typeface="Neucha"/>
              <a:sym typeface="Neucha"/>
            </a:endParaRPr>
          </a:p>
          <a:p>
            <a:pPr lvl="0">
              <a:lnSpc>
                <a:spcPct val="150000"/>
              </a:lnSpc>
            </a:pPr>
            <a:r>
              <a:rPr lang="en-US" altLang="ko-KR" sz="1600" dirty="0">
                <a:latin typeface="Neucha"/>
                <a:ea typeface="Neucha"/>
                <a:cs typeface="Neucha"/>
                <a:sym typeface="Neucha"/>
              </a:rPr>
              <a:t>      </a:t>
            </a:r>
            <a:r>
              <a:rPr lang="ko-KR" altLang="en-US" sz="1600" dirty="0" smtClean="0">
                <a:latin typeface="Neucha"/>
                <a:ea typeface="Neucha"/>
                <a:cs typeface="Neucha"/>
                <a:sym typeface="Neucha"/>
              </a:rPr>
              <a:t>효과적이지 않다</a:t>
            </a:r>
            <a:endParaRPr lang="en-US" altLang="ko-KR" sz="1600" dirty="0">
              <a:latin typeface="Neucha"/>
              <a:ea typeface="Neucha"/>
              <a:cs typeface="Neucha"/>
              <a:sym typeface="Neucha"/>
            </a:endParaRPr>
          </a:p>
          <a:p>
            <a:pPr lvl="0">
              <a:lnSpc>
                <a:spcPct val="150000"/>
              </a:lnSpc>
            </a:pPr>
            <a:r>
              <a:rPr lang="ko-KR" altLang="en-US" sz="1600" dirty="0">
                <a:latin typeface="Neucha"/>
                <a:ea typeface="Neucha"/>
                <a:cs typeface="Neucha"/>
                <a:sym typeface="Neucha"/>
              </a:rPr>
              <a:t>      </a:t>
            </a:r>
            <a:r>
              <a:rPr lang="ko-KR" altLang="en-US" sz="1600" dirty="0" smtClean="0">
                <a:latin typeface="Neucha"/>
                <a:ea typeface="Neucha"/>
                <a:cs typeface="Neucha"/>
                <a:sym typeface="Neucha"/>
              </a:rPr>
              <a:t>비폭력적이다</a:t>
            </a:r>
            <a:endParaRPr lang="en-US" altLang="ko-KR" sz="1600" dirty="0">
              <a:latin typeface="Neucha"/>
              <a:ea typeface="Neucha"/>
              <a:cs typeface="Neucha"/>
              <a:sym typeface="Neuch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7C7754"/>
              </a:solidFill>
              <a:latin typeface="Neucha"/>
              <a:ea typeface="Neucha"/>
              <a:cs typeface="Neucha"/>
              <a:sym typeface="Neucha"/>
            </a:endParaRPr>
          </a:p>
        </p:txBody>
      </p:sp>
      <p:sp>
        <p:nvSpPr>
          <p:cNvPr id="34" name="Google Shape;1567;p62"/>
          <p:cNvSpPr txBox="1">
            <a:spLocks/>
          </p:cNvSpPr>
          <p:nvPr/>
        </p:nvSpPr>
        <p:spPr>
          <a:xfrm>
            <a:off x="1452604" y="1545855"/>
            <a:ext cx="6132600" cy="9679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ko-KR" altLang="en-US" sz="2000" b="1" dirty="0" smtClean="0">
                <a:latin typeface="Roboto Condensed"/>
                <a:ea typeface="Roboto Condensed"/>
                <a:cs typeface="Roboto Condensed"/>
                <a:sym typeface="Roboto Condensed"/>
              </a:rPr>
              <a:t>주제</a:t>
            </a:r>
            <a:r>
              <a:rPr lang="ko-KR" altLang="en-US" b="1" dirty="0" smtClean="0">
                <a:latin typeface="Roboto Condensed"/>
                <a:ea typeface="Roboto Condensed"/>
                <a:cs typeface="Roboto Condensed"/>
                <a:sym typeface="Roboto Condensed"/>
              </a:rPr>
              <a:t> </a:t>
            </a:r>
            <a:r>
              <a:rPr lang="en-US" altLang="ko-KR" b="1" dirty="0" smtClean="0"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en-US" altLang="ko-KR" b="1" dirty="0" smtClean="0"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en-US" altLang="ko-KR" sz="2000" dirty="0" smtClean="0">
                <a:latin typeface="Roboto Condensed"/>
                <a:ea typeface="Roboto Condensed"/>
                <a:cs typeface="Roboto Condensed"/>
                <a:sym typeface="Roboto Condensed"/>
              </a:rPr>
              <a:t>ex. </a:t>
            </a:r>
            <a:r>
              <a:rPr lang="ko-KR" altLang="en-US" sz="2000" dirty="0">
                <a:latin typeface="Roboto Condensed"/>
                <a:ea typeface="Roboto Condensed"/>
                <a:cs typeface="Roboto Condensed"/>
                <a:sym typeface="Roboto Condensed"/>
              </a:rPr>
              <a:t>자기희생</a:t>
            </a:r>
            <a:r>
              <a:rPr lang="en-US" altLang="ko-KR" sz="2000" dirty="0">
                <a:latin typeface="Roboto Condensed"/>
                <a:ea typeface="Roboto Condensed"/>
                <a:cs typeface="Roboto Condensed"/>
                <a:sym typeface="Roboto Condensed"/>
              </a:rPr>
              <a:t>(</a:t>
            </a:r>
            <a:r>
              <a:rPr lang="ko-KR" altLang="en-US" sz="2000" dirty="0">
                <a:latin typeface="Roboto Condensed"/>
                <a:ea typeface="Roboto Condensed"/>
                <a:cs typeface="Roboto Condensed"/>
                <a:sym typeface="Roboto Condensed"/>
              </a:rPr>
              <a:t>단식</a:t>
            </a:r>
            <a:r>
              <a:rPr lang="en-US" altLang="ko-KR" sz="2000" dirty="0">
                <a:latin typeface="Roboto Condensed"/>
                <a:ea typeface="Roboto Condensed"/>
                <a:cs typeface="Roboto Condensed"/>
                <a:sym typeface="Roboto Condensed"/>
              </a:rPr>
              <a:t>, </a:t>
            </a:r>
            <a:r>
              <a:rPr lang="ko-KR" altLang="en-US" sz="2000" dirty="0">
                <a:latin typeface="Roboto Condensed"/>
                <a:ea typeface="Roboto Condensed"/>
                <a:cs typeface="Roboto Condensed"/>
                <a:sym typeface="Roboto Condensed"/>
              </a:rPr>
              <a:t>분신 등</a:t>
            </a:r>
            <a:r>
              <a:rPr lang="en-US" altLang="ko-KR" sz="2000" dirty="0">
                <a:latin typeface="Roboto Condensed"/>
                <a:ea typeface="Roboto Condensed"/>
                <a:cs typeface="Roboto Condensed"/>
                <a:sym typeface="Roboto Condensed"/>
              </a:rPr>
              <a:t>)</a:t>
            </a:r>
            <a:r>
              <a:rPr lang="ko-KR" altLang="en-US" sz="2000" dirty="0">
                <a:latin typeface="Roboto Condensed"/>
                <a:ea typeface="Roboto Condensed"/>
                <a:cs typeface="Roboto Condensed"/>
                <a:sym typeface="Roboto Condensed"/>
              </a:rPr>
              <a:t>을 통해 어떤 주장을 한다</a:t>
            </a:r>
            <a:r>
              <a:rPr lang="en-US" altLang="ko-KR" sz="2000" dirty="0" smtClean="0"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 lang="en-US" altLang="ko-KR" sz="200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" name="Google Shape;1576;p62"/>
          <p:cNvSpPr/>
          <p:nvPr/>
        </p:nvSpPr>
        <p:spPr>
          <a:xfrm>
            <a:off x="1946961" y="5639374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36" name="Google Shape;1576;p62"/>
          <p:cNvSpPr/>
          <p:nvPr/>
        </p:nvSpPr>
        <p:spPr>
          <a:xfrm>
            <a:off x="2238743" y="5819834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37" name="Google Shape;1576;p62"/>
          <p:cNvSpPr/>
          <p:nvPr/>
        </p:nvSpPr>
        <p:spPr>
          <a:xfrm>
            <a:off x="2500828" y="5998829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38" name="Google Shape;1576;p62"/>
          <p:cNvSpPr/>
          <p:nvPr/>
        </p:nvSpPr>
        <p:spPr>
          <a:xfrm>
            <a:off x="2756141" y="6148986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39" name="Google Shape;1576;p62"/>
          <p:cNvSpPr/>
          <p:nvPr/>
        </p:nvSpPr>
        <p:spPr>
          <a:xfrm>
            <a:off x="3048456" y="6295536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40" name="Google Shape;1576;p62"/>
          <p:cNvSpPr/>
          <p:nvPr/>
        </p:nvSpPr>
        <p:spPr>
          <a:xfrm>
            <a:off x="4518904" y="5634076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41" name="Google Shape;1576;p62"/>
          <p:cNvSpPr/>
          <p:nvPr/>
        </p:nvSpPr>
        <p:spPr>
          <a:xfrm>
            <a:off x="4862177" y="5819834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42" name="Google Shape;1576;p62"/>
          <p:cNvSpPr/>
          <p:nvPr/>
        </p:nvSpPr>
        <p:spPr>
          <a:xfrm>
            <a:off x="5197574" y="5966384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43" name="Google Shape;1576;p62"/>
          <p:cNvSpPr/>
          <p:nvPr/>
        </p:nvSpPr>
        <p:spPr>
          <a:xfrm>
            <a:off x="5457849" y="6145379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  <p:sp>
        <p:nvSpPr>
          <p:cNvPr id="44" name="Google Shape;1576;p62"/>
          <p:cNvSpPr/>
          <p:nvPr/>
        </p:nvSpPr>
        <p:spPr>
          <a:xfrm>
            <a:off x="5755684" y="6291929"/>
            <a:ext cx="920400" cy="2931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Gentium Basic"/>
                <a:sym typeface="Gentium Basic"/>
              </a:rPr>
              <a:t>이름</a:t>
            </a:r>
            <a:endParaRPr sz="2000" b="1" dirty="0">
              <a:latin typeface="나눔고딕" panose="020D0604000000000000" pitchFamily="50" charset="-127"/>
              <a:ea typeface="나눔고딕" panose="020D0604000000000000" pitchFamily="50" charset="-127"/>
              <a:cs typeface="Gentium Basic"/>
              <a:sym typeface="Gentium Basic"/>
            </a:endParaRPr>
          </a:p>
        </p:txBody>
      </p:sp>
    </p:spTree>
    <p:extLst>
      <p:ext uri="{BB962C8B-B14F-4D97-AF65-F5344CB8AC3E}">
        <p14:creationId xmlns:p14="http://schemas.microsoft.com/office/powerpoint/2010/main" val="24031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9097</TotalTime>
  <Words>34</Words>
  <Application>Microsoft Office PowerPoint</Application>
  <PresentationFormat>화면 슬라이드 쇼(4:3)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Gentium Basic</vt:lpstr>
      <vt:lpstr>나눔고딕</vt:lpstr>
      <vt:lpstr>Roboto Condensed</vt:lpstr>
      <vt:lpstr>Arial</vt:lpstr>
      <vt:lpstr>Wingdings</vt:lpstr>
      <vt:lpstr>Neucha</vt:lpstr>
      <vt:lpstr>맑은 고딕</vt:lpstr>
      <vt:lpstr>Office 테마</vt:lpstr>
      <vt:lpstr>스펙트럼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Choi Jungmin</cp:lastModifiedBy>
  <cp:revision>483</cp:revision>
  <cp:lastPrinted>2011-08-28T13:13:29Z</cp:lastPrinted>
  <dcterms:created xsi:type="dcterms:W3CDTF">2017-12-15T11:09:57Z</dcterms:created>
  <dcterms:modified xsi:type="dcterms:W3CDTF">2021-03-09T04:54:00Z</dcterms:modified>
</cp:coreProperties>
</file>