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9144000"/>
  <p:notesSz cx="6805600" cy="9939325"/>
  <p:embeddedFontLst>
    <p:embeddedFont>
      <p:font typeface="Gentium Basic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6">
          <p15:clr>
            <a:srgbClr val="A4A3A4"/>
          </p15:clr>
        </p15:guide>
        <p15:guide id="2" orient="horz" pos="1164">
          <p15:clr>
            <a:srgbClr val="A4A3A4"/>
          </p15:clr>
        </p15:guide>
        <p15:guide id="3" orient="horz" pos="278">
          <p15:clr>
            <a:srgbClr val="A4A3A4"/>
          </p15:clr>
        </p15:guide>
        <p15:guide id="4" orient="horz" pos="848">
          <p15:clr>
            <a:srgbClr val="A4A3A4"/>
          </p15:clr>
        </p15:guide>
        <p15:guide id="5" orient="horz" pos="1348">
          <p15:clr>
            <a:srgbClr val="A4A3A4"/>
          </p15:clr>
        </p15:guide>
        <p15:guide id="6" orient="horz" pos="559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1664">
          <p15:clr>
            <a:srgbClr val="A4A3A4"/>
          </p15:clr>
        </p15:guide>
        <p15:guide id="9" pos="2894">
          <p15:clr>
            <a:srgbClr val="A4A3A4"/>
          </p15:clr>
        </p15:guide>
        <p15:guide id="10" pos="5528">
          <p15:clr>
            <a:srgbClr val="A4A3A4"/>
          </p15:clr>
        </p15:guide>
        <p15:guide id="11" pos="230">
          <p15:clr>
            <a:srgbClr val="A4A3A4"/>
          </p15:clr>
        </p15:guide>
        <p15:guide id="12" pos="1562">
          <p15:clr>
            <a:srgbClr val="A4A3A4"/>
          </p15:clr>
        </p15:guide>
        <p15:guide id="13" pos="4226">
          <p15:clr>
            <a:srgbClr val="A4A3A4"/>
          </p15:clr>
        </p15:guide>
        <p15:guide id="14" pos="900">
          <p15:clr>
            <a:srgbClr val="A4A3A4"/>
          </p15:clr>
        </p15:guide>
        <p15:guide id="15" pos="4910">
          <p15:clr>
            <a:srgbClr val="A4A3A4"/>
          </p15:clr>
        </p15:guide>
        <p15:guide id="16" pos="1233">
          <p15:clr>
            <a:srgbClr val="A4A3A4"/>
          </p15:clr>
        </p15:guide>
      </p15:sldGuideLst>
    </p:ext>
    <p:ext uri="{2D200454-40CA-4A62-9FC3-DE9A4176ACB9}">
      <p15:notesGuideLst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  <p:ext uri="http://customooxmlschemas.google.com/">
      <go:slidesCustomData xmlns:go="http://customooxmlschemas.google.com/" r:id="rId11" roundtripDataSignature="AMtx7mgmheVCgjADm/X/LljqBHbS0P/0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6" orient="horz"/>
        <p:guide pos="1164" orient="horz"/>
        <p:guide pos="278" orient="horz"/>
        <p:guide pos="848" orient="horz"/>
        <p:guide pos="1348" orient="horz"/>
        <p:guide pos="559" orient="horz"/>
        <p:guide pos="3866" orient="horz"/>
        <p:guide pos="1664" orient="horz"/>
        <p:guide pos="2894"/>
        <p:guide pos="5528"/>
        <p:guide pos="230"/>
        <p:guide pos="1562"/>
        <p:guide pos="4226"/>
        <p:guide pos="900"/>
        <p:guide pos="4910"/>
        <p:guide pos="1233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3131" orient="horz"/>
        <p:guide pos="2144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font" Target="fonts/GentiumBasic-boldItalic.fntdata"/><Relationship Id="rId9" Type="http://schemas.openxmlformats.org/officeDocument/2006/relationships/font" Target="fonts/GentiumBasic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GentiumBasic-regular.fntdata"/><Relationship Id="rId8" Type="http://schemas.openxmlformats.org/officeDocument/2006/relationships/font" Target="fonts/GentiumBasic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9099" cy="4969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75" lIns="91550" spcFirstLastPara="1" rIns="91550" wrap="square" tIns="457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4940" y="0"/>
            <a:ext cx="2949099" cy="4969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75" lIns="91550" spcFirstLastPara="1" rIns="91550" wrap="square" tIns="457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19163" y="746125"/>
            <a:ext cx="4967287" cy="3727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75" lIns="91550" spcFirstLastPara="1" rIns="91550" wrap="square" tIns="45775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40646"/>
            <a:ext cx="2949099" cy="4969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75" lIns="91550" spcFirstLastPara="1" rIns="91550" wrap="square" tIns="457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75" lIns="91550" spcFirstLastPara="1" rIns="91550" wrap="square" tIns="457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ko-KR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:notes"/>
          <p:cNvSpPr/>
          <p:nvPr>
            <p:ph idx="2" type="sldImg"/>
          </p:nvPr>
        </p:nvSpPr>
        <p:spPr>
          <a:xfrm>
            <a:off x="919163" y="746125"/>
            <a:ext cx="4967287" cy="3727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1:notes"/>
          <p:cNvSpPr txBox="1"/>
          <p:nvPr>
            <p:ph idx="1" type="body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75" lIns="91550" spcFirstLastPara="1" rIns="91550" wrap="square" tIns="457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:notes"/>
          <p:cNvSpPr txBox="1"/>
          <p:nvPr>
            <p:ph idx="12" type="sldNum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75" lIns="91550" spcFirstLastPara="1" rIns="91550" wrap="square" tIns="457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>
                <a:solidFill>
                  <a:srgbClr val="000000"/>
                </a:solidFill>
              </a:rPr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hangeul.naver.com/font" TargetMode="External"/><Relationship Id="rId3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hyperlink" Target="http://hangeul.naver.com/font" TargetMode="Externa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내용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표지">
  <p:cSld name="표지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364803" y="3434686"/>
            <a:ext cx="8406000" cy="0"/>
          </a:xfrm>
          <a:prstGeom prst="straightConnector1">
            <a:avLst/>
          </a:prstGeom>
          <a:noFill/>
          <a:ln cap="flat" cmpd="sng" w="12700">
            <a:solidFill>
              <a:srgbClr val="1C314E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" name="Google Shape;23;p4"/>
          <p:cNvSpPr txBox="1"/>
          <p:nvPr/>
        </p:nvSpPr>
        <p:spPr>
          <a:xfrm>
            <a:off x="264463" y="6387291"/>
            <a:ext cx="3204878" cy="4564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b="0" i="0" lang="ko-KR" sz="8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이 문서는 나눔글꼴로 작성되었습니다. </a:t>
            </a:r>
            <a:r>
              <a:rPr b="0" i="0" lang="ko-KR" sz="800" u="sng" cap="none" strike="noStrike">
                <a:solidFill>
                  <a:srgbClr val="4495D2"/>
                </a:solidFill>
                <a:latin typeface="Arial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설치하기</a:t>
            </a:r>
            <a:endParaRPr b="0" i="0" sz="800" u="sng" cap="none" strike="noStrike">
              <a:solidFill>
                <a:srgbClr val="4495D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" name="Google Shape;24;p4"/>
          <p:cNvCxnSpPr/>
          <p:nvPr/>
        </p:nvCxnSpPr>
        <p:spPr>
          <a:xfrm>
            <a:off x="364803" y="3989119"/>
            <a:ext cx="1592585" cy="0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" name="Google Shape;25;p4"/>
          <p:cNvCxnSpPr/>
          <p:nvPr/>
        </p:nvCxnSpPr>
        <p:spPr>
          <a:xfrm>
            <a:off x="364803" y="4299115"/>
            <a:ext cx="1592585" cy="0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" name="Google Shape;26;p4"/>
          <p:cNvCxnSpPr/>
          <p:nvPr/>
        </p:nvCxnSpPr>
        <p:spPr>
          <a:xfrm>
            <a:off x="364803" y="4611730"/>
            <a:ext cx="1592585" cy="0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" name="Google Shape;27;p4"/>
          <p:cNvCxnSpPr/>
          <p:nvPr/>
        </p:nvCxnSpPr>
        <p:spPr>
          <a:xfrm>
            <a:off x="364803" y="4923517"/>
            <a:ext cx="1592585" cy="0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descr="cosmetic2.png" id="28" name="Google Shape;2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72671" y="6410326"/>
            <a:ext cx="1171292" cy="1762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내지">
  <p:cSld name="내지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  <p:cxnSp>
        <p:nvCxnSpPr>
          <p:cNvPr id="33" name="Google Shape;33;p5"/>
          <p:cNvCxnSpPr/>
          <p:nvPr/>
        </p:nvCxnSpPr>
        <p:spPr>
          <a:xfrm>
            <a:off x="364803" y="547859"/>
            <a:ext cx="8406000" cy="0"/>
          </a:xfrm>
          <a:prstGeom prst="straightConnector1">
            <a:avLst/>
          </a:prstGeom>
          <a:noFill/>
          <a:ln cap="flat" cmpd="sng" w="9525">
            <a:solidFill>
              <a:srgbClr val="1C314E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descr="cosmetic2.png" id="34" name="Google Shape;34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10512" y="6434137"/>
            <a:ext cx="900000" cy="1353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표지_텍스트">
  <p:cSld name="표지_텍스트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Google Shape;36;p6"/>
          <p:cNvCxnSpPr/>
          <p:nvPr/>
        </p:nvCxnSpPr>
        <p:spPr>
          <a:xfrm>
            <a:off x="364803" y="3434686"/>
            <a:ext cx="8406000" cy="0"/>
          </a:xfrm>
          <a:prstGeom prst="straightConnector1">
            <a:avLst/>
          </a:prstGeom>
          <a:noFill/>
          <a:ln cap="flat" cmpd="sng" w="12700">
            <a:solidFill>
              <a:srgbClr val="1C314E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7" name="Google Shape;37;p6"/>
          <p:cNvCxnSpPr/>
          <p:nvPr/>
        </p:nvCxnSpPr>
        <p:spPr>
          <a:xfrm>
            <a:off x="364803" y="3989119"/>
            <a:ext cx="1592585" cy="0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" name="Google Shape;38;p6"/>
          <p:cNvCxnSpPr/>
          <p:nvPr/>
        </p:nvCxnSpPr>
        <p:spPr>
          <a:xfrm>
            <a:off x="364803" y="4299115"/>
            <a:ext cx="1592585" cy="0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9" name="Google Shape;39;p6"/>
          <p:cNvCxnSpPr/>
          <p:nvPr/>
        </p:nvCxnSpPr>
        <p:spPr>
          <a:xfrm>
            <a:off x="364803" y="4611730"/>
            <a:ext cx="1592585" cy="0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0" name="Google Shape;40;p6"/>
          <p:cNvCxnSpPr/>
          <p:nvPr/>
        </p:nvCxnSpPr>
        <p:spPr>
          <a:xfrm>
            <a:off x="364803" y="4923517"/>
            <a:ext cx="1592585" cy="0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descr="cosmetic2.png" id="41" name="Google Shape;41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672671" y="6410326"/>
            <a:ext cx="1171292" cy="176212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6"/>
          <p:cNvSpPr txBox="1"/>
          <p:nvPr>
            <p:ph idx="1" type="body"/>
          </p:nvPr>
        </p:nvSpPr>
        <p:spPr>
          <a:xfrm>
            <a:off x="312059" y="246743"/>
            <a:ext cx="8338457" cy="18514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rgbClr val="1C314E"/>
              </a:buClr>
              <a:buSzPts val="5400"/>
              <a:buNone/>
              <a:defRPr b="1" sz="5400">
                <a:solidFill>
                  <a:srgbClr val="1C314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3" name="Google Shape;43;p6"/>
          <p:cNvSpPr txBox="1"/>
          <p:nvPr>
            <p:ph type="title"/>
          </p:nvPr>
        </p:nvSpPr>
        <p:spPr>
          <a:xfrm>
            <a:off x="268519" y="4005064"/>
            <a:ext cx="8418281" cy="3048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Noto Sans Symbols"/>
              <a:buNone/>
              <a:def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/>
        </p:nvSpPr>
        <p:spPr>
          <a:xfrm>
            <a:off x="264463" y="6387291"/>
            <a:ext cx="3204878" cy="4564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b="0" i="0" lang="ko-KR" sz="8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이 문서는 나눔글꼴로 작성되었습니다. </a:t>
            </a:r>
            <a:r>
              <a:rPr b="0" i="0" lang="ko-KR" sz="800" u="sng" cap="none" strike="noStrike">
                <a:solidFill>
                  <a:srgbClr val="4495D2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설치하기</a:t>
            </a:r>
            <a:endParaRPr b="0" i="0" sz="800" u="sng" cap="none" strike="noStrike">
              <a:solidFill>
                <a:srgbClr val="4495D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내지_텍스트">
  <p:cSld name="내지_텍스트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  <p:cxnSp>
        <p:nvCxnSpPr>
          <p:cNvPr id="49" name="Google Shape;49;p7"/>
          <p:cNvCxnSpPr/>
          <p:nvPr/>
        </p:nvCxnSpPr>
        <p:spPr>
          <a:xfrm>
            <a:off x="364803" y="547859"/>
            <a:ext cx="8406000" cy="0"/>
          </a:xfrm>
          <a:prstGeom prst="straightConnector1">
            <a:avLst/>
          </a:prstGeom>
          <a:noFill/>
          <a:ln cap="flat" cmpd="sng" w="9525">
            <a:solidFill>
              <a:srgbClr val="1C314E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descr="cosmetic2.png" id="50" name="Google Shape;50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10512" y="6434137"/>
            <a:ext cx="900000" cy="135398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7"/>
          <p:cNvSpPr txBox="1"/>
          <p:nvPr>
            <p:ph type="title"/>
          </p:nvPr>
        </p:nvSpPr>
        <p:spPr>
          <a:xfrm>
            <a:off x="368300" y="571500"/>
            <a:ext cx="8394700" cy="8461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C314E"/>
              </a:buClr>
              <a:buSzPts val="4000"/>
              <a:buFont typeface="Arial"/>
              <a:buNone/>
              <a:defRPr b="1" sz="4000">
                <a:solidFill>
                  <a:srgbClr val="1C314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" type="body"/>
          </p:nvPr>
        </p:nvSpPr>
        <p:spPr>
          <a:xfrm>
            <a:off x="368300" y="1574801"/>
            <a:ext cx="1905000" cy="317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rgbClr val="3D3C3E"/>
              </a:buClr>
              <a:buSzPts val="1200"/>
              <a:buFont typeface="Arial"/>
              <a:buNone/>
              <a:defRPr b="1" sz="1200">
                <a:solidFill>
                  <a:srgbClr val="3D3C3E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2" type="body"/>
          </p:nvPr>
        </p:nvSpPr>
        <p:spPr>
          <a:xfrm>
            <a:off x="2336800" y="1574801"/>
            <a:ext cx="6426200" cy="330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rgbClr val="3D3C3E"/>
              </a:buClr>
              <a:buSzPts val="1200"/>
              <a:buNone/>
              <a:defRPr b="1" sz="1200">
                <a:solidFill>
                  <a:srgbClr val="3D3C3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indent="-304800" lvl="2" marL="1371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indent="-3048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indent="-3048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빈화면">
  <p:cSld name="빈화면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슬라이드" type="title">
  <p:cSld name="TITLE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"/>
          <p:cNvCxnSpPr/>
          <p:nvPr/>
        </p:nvCxnSpPr>
        <p:spPr>
          <a:xfrm>
            <a:off x="364803" y="547859"/>
            <a:ext cx="8406000" cy="0"/>
          </a:xfrm>
          <a:prstGeom prst="straightConnector1">
            <a:avLst/>
          </a:prstGeom>
          <a:noFill/>
          <a:ln cap="flat" cmpd="sng" w="9525">
            <a:solidFill>
              <a:srgbClr val="1C314E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0" name="Google Shape;70;p1"/>
          <p:cNvSpPr txBox="1"/>
          <p:nvPr>
            <p:ph type="title"/>
          </p:nvPr>
        </p:nvSpPr>
        <p:spPr>
          <a:xfrm>
            <a:off x="614325" y="2848415"/>
            <a:ext cx="7906955" cy="5809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C314E"/>
              </a:buClr>
              <a:buSzPts val="3200"/>
              <a:buFont typeface="Arial"/>
              <a:buNone/>
            </a:pPr>
            <a:r>
              <a:rPr b="1" lang="ko-KR" sz="3900">
                <a:solidFill>
                  <a:srgbClr val="1C314E"/>
                </a:solidFill>
                <a:latin typeface="Dotum"/>
                <a:ea typeface="Dotum"/>
                <a:cs typeface="Dotum"/>
                <a:sym typeface="Dotum"/>
              </a:rPr>
              <a:t>동심원</a:t>
            </a:r>
            <a:br>
              <a:rPr b="1" lang="ko-KR" sz="3200">
                <a:solidFill>
                  <a:srgbClr val="1C314E"/>
                </a:solidFill>
              </a:rPr>
            </a:br>
            <a:br>
              <a:rPr b="1" lang="ko-KR" sz="3200">
                <a:solidFill>
                  <a:srgbClr val="1C314E"/>
                </a:solidFill>
              </a:rPr>
            </a:br>
            <a:br>
              <a:rPr b="1" lang="ko-KR" sz="3200">
                <a:solidFill>
                  <a:srgbClr val="1C314E"/>
                </a:solidFill>
              </a:rPr>
            </a:br>
            <a:br>
              <a:rPr b="1" lang="ko-KR" sz="3200">
                <a:solidFill>
                  <a:srgbClr val="1C314E"/>
                </a:solidFill>
              </a:rPr>
            </a:br>
            <a:br>
              <a:rPr b="1" lang="ko-KR" sz="3200">
                <a:solidFill>
                  <a:srgbClr val="1C314E"/>
                </a:solidFill>
              </a:rPr>
            </a:br>
            <a:br>
              <a:rPr b="1" lang="ko-KR" sz="3200">
                <a:solidFill>
                  <a:srgbClr val="1C314E"/>
                </a:solidFill>
              </a:rPr>
            </a:br>
            <a:endParaRPr b="1" sz="2400">
              <a:solidFill>
                <a:srgbClr val="1C314E"/>
              </a:solidFill>
            </a:endParaRPr>
          </a:p>
        </p:txBody>
      </p:sp>
      <p:pic>
        <p:nvPicPr>
          <p:cNvPr descr="cosmetic2.png" id="71" name="Google Shape;7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94320" y="5852351"/>
            <a:ext cx="978914" cy="7341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전쟁없는세상_총그림.jpg" id="72" name="Google Shape;7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7121" y="5835610"/>
            <a:ext cx="1246719" cy="783948"/>
          </a:xfrm>
          <a:prstGeom prst="rect">
            <a:avLst/>
          </a:prstGeom>
          <a:noFill/>
          <a:ln>
            <a:noFill/>
          </a:ln>
        </p:spPr>
      </p:pic>
      <p:sp>
        <p:nvSpPr>
          <p:cNvPr descr="Circle" id="73" name="Google Shape;73;p1" title="Circle"/>
          <p:cNvSpPr/>
          <p:nvPr/>
        </p:nvSpPr>
        <p:spPr>
          <a:xfrm>
            <a:off x="2617672" y="1867172"/>
            <a:ext cx="4038900" cy="3760200"/>
          </a:xfrm>
          <a:prstGeom prst="ellipse">
            <a:avLst/>
          </a:prstGeom>
          <a:noFill/>
          <a:ln cap="flat" cmpd="sng" w="1524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algun Gothic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Gentium Basic"/>
              <a:ea typeface="Gentium Basic"/>
              <a:cs typeface="Gentium Basic"/>
              <a:sym typeface="Gentium Basic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6613065" y="4086910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75" name="Google Shape;75;p1"/>
          <p:cNvSpPr/>
          <p:nvPr/>
        </p:nvSpPr>
        <p:spPr>
          <a:xfrm>
            <a:off x="5096966" y="1634789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76" name="Google Shape;76;p1"/>
          <p:cNvSpPr/>
          <p:nvPr/>
        </p:nvSpPr>
        <p:spPr>
          <a:xfrm>
            <a:off x="5692665" y="5270394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6017366" y="2116246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78" name="Google Shape;78;p1"/>
          <p:cNvSpPr/>
          <p:nvPr/>
        </p:nvSpPr>
        <p:spPr>
          <a:xfrm>
            <a:off x="2214305" y="2207282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6328199" y="4748653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2214305" y="5103642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3897997" y="1521873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6626966" y="3469715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1697272" y="3496184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4515621" y="5644922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2709968" y="1813270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1831050" y="2788663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1754105" y="4258184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3126449" y="5534312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6467136" y="2762585"/>
            <a:ext cx="920400" cy="293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ko-KR" sz="2000" u="none" cap="none" strike="noStrike">
                <a:solidFill>
                  <a:schemeClr val="dk1"/>
                </a:solidFill>
                <a:latin typeface="Dotum"/>
                <a:ea typeface="Dotum"/>
                <a:cs typeface="Dotum"/>
                <a:sym typeface="Dotum"/>
              </a:rPr>
              <a:t>이름</a:t>
            </a:r>
            <a:endParaRPr b="1" i="0" sz="2000" u="none" cap="none" strike="noStrike">
              <a:solidFill>
                <a:schemeClr val="dk1"/>
              </a:solidFill>
              <a:latin typeface="Dotum"/>
              <a:ea typeface="Dotum"/>
              <a:cs typeface="Dotum"/>
              <a:sym typeface="Dot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테마">
  <a:themeElements>
    <a:clrScheme name="사용자 지정 1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39639D"/>
      </a:hlink>
      <a:folHlink>
        <a:srgbClr val="34343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테마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2017-12-15T11:09:57Z</dcterms:created>
  <dc:creator>네이버 한글캠페인</dc:creator>
</cp:coreProperties>
</file>