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447" r:id="rId2"/>
  </p:sldIdLst>
  <p:sldSz cx="9144000" cy="6858000" type="screen4x3"/>
  <p:notesSz cx="6805613" cy="9939338"/>
  <p:embeddedFontLst>
    <p:embeddedFont>
      <p:font typeface="나눔고딕" panose="020D0604000000000000" pitchFamily="50" charset="-127"/>
      <p:regular r:id="rId5"/>
      <p:bold r:id="rId6"/>
    </p:embeddedFont>
    <p:embeddedFont>
      <p:font typeface="맑은 고딕" panose="020B0503020000020004" pitchFamily="50" charset="-127"/>
      <p:regular r:id="rId7"/>
      <p:bold r:id="rId8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3C3E"/>
    <a:srgbClr val="063656"/>
    <a:srgbClr val="08456E"/>
    <a:srgbClr val="569CF0"/>
    <a:srgbClr val="8DBDF7"/>
    <a:srgbClr val="5DAAFF"/>
    <a:srgbClr val="47B0FF"/>
    <a:srgbClr val="E3EAF5"/>
    <a:srgbClr val="DDE6F3"/>
    <a:srgbClr val="3D85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71" autoAdjust="0"/>
    <p:restoredTop sz="94883" autoAdjust="0"/>
  </p:normalViewPr>
  <p:slideViewPr>
    <p:cSldViewPr snapToGrid="0">
      <p:cViewPr varScale="1">
        <p:scale>
          <a:sx n="85" d="100"/>
          <a:sy n="85" d="100"/>
        </p:scale>
        <p:origin x="1032" y="90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0" tIns="45775" rIns="91550" bIns="4577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550" tIns="45775" rIns="91550" bIns="4577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940" y="9440646"/>
            <a:ext cx="2949099" cy="496967"/>
          </a:xfrm>
          <a:prstGeom prst="rect">
            <a:avLst/>
          </a:prstGeom>
        </p:spPr>
        <p:txBody>
          <a:bodyPr vert="horz" lIns="91550" tIns="45775" rIns="91550" bIns="4577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>
                <a:solidFill>
                  <a:prstClr val="black"/>
                </a:solidFill>
              </a:rPr>
              <a:pPr/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35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2021-03-09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직선 연결선 19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제목 1"/>
          <p:cNvSpPr>
            <a:spLocks noGrp="1"/>
          </p:cNvSpPr>
          <p:nvPr>
            <p:ph type="title"/>
          </p:nvPr>
        </p:nvSpPr>
        <p:spPr>
          <a:xfrm>
            <a:off x="460477" y="2371338"/>
            <a:ext cx="7906955" cy="580926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</a:rPr>
              <a:t>조직과 나</a:t>
            </a: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en-US" altLang="ko-KR" sz="3200" b="1" spc="-150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ko-KR" altLang="en-US" sz="2400" b="1" spc="-15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4" name="그림 13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94320" y="5852351"/>
            <a:ext cx="978914" cy="734187"/>
          </a:xfrm>
          <a:prstGeom prst="rect">
            <a:avLst/>
          </a:prstGeom>
        </p:spPr>
      </p:pic>
      <p:pic>
        <p:nvPicPr>
          <p:cNvPr id="6" name="그림 5" descr="전쟁없는세상_총그림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7121" y="5835610"/>
            <a:ext cx="1246719" cy="783948"/>
          </a:xfrm>
          <a:prstGeom prst="rect">
            <a:avLst/>
          </a:prstGeom>
        </p:spPr>
      </p:pic>
      <p:sp>
        <p:nvSpPr>
          <p:cNvPr id="49" name="타원 48"/>
          <p:cNvSpPr/>
          <p:nvPr/>
        </p:nvSpPr>
        <p:spPr>
          <a:xfrm>
            <a:off x="4030133" y="3556000"/>
            <a:ext cx="767645" cy="68862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0" name="타원 49"/>
          <p:cNvSpPr/>
          <p:nvPr/>
        </p:nvSpPr>
        <p:spPr>
          <a:xfrm>
            <a:off x="3584222" y="3059288"/>
            <a:ext cx="1659466" cy="168204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타원 50"/>
          <p:cNvSpPr/>
          <p:nvPr/>
        </p:nvSpPr>
        <p:spPr>
          <a:xfrm>
            <a:off x="3087009" y="2511777"/>
            <a:ext cx="2731911" cy="277706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타원 51"/>
          <p:cNvSpPr/>
          <p:nvPr/>
        </p:nvSpPr>
        <p:spPr>
          <a:xfrm>
            <a:off x="2567720" y="2012712"/>
            <a:ext cx="3770488" cy="37751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3" name="타원 52"/>
          <p:cNvSpPr/>
          <p:nvPr/>
        </p:nvSpPr>
        <p:spPr>
          <a:xfrm>
            <a:off x="1884742" y="1408974"/>
            <a:ext cx="5136444" cy="498266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311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9156</TotalTime>
  <Words>3</Words>
  <Application>Microsoft Office PowerPoint</Application>
  <PresentationFormat>화면 슬라이드 쇼(4:3)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나눔고딕</vt:lpstr>
      <vt:lpstr>Arial</vt:lpstr>
      <vt:lpstr>Wingdings</vt:lpstr>
      <vt:lpstr>맑은 고딕</vt:lpstr>
      <vt:lpstr>Office 테마</vt:lpstr>
      <vt:lpstr>조직과 나 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Choi Jungmin</cp:lastModifiedBy>
  <cp:revision>485</cp:revision>
  <cp:lastPrinted>2011-08-28T13:13:29Z</cp:lastPrinted>
  <dcterms:created xsi:type="dcterms:W3CDTF">2017-12-15T11:09:57Z</dcterms:created>
  <dcterms:modified xsi:type="dcterms:W3CDTF">2021-03-09T05:53:37Z</dcterms:modified>
</cp:coreProperties>
</file>