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447" r:id="rId2"/>
  </p:sldIdLst>
  <p:sldSz cx="9144000" cy="6858000" type="screen4x3"/>
  <p:notesSz cx="6805613" cy="9939338"/>
  <p:embeddedFontLst>
    <p:embeddedFont>
      <p:font typeface="Gentium Basic" panose="02000503060000020004" pitchFamily="2" charset="0"/>
      <p:regular r:id="rId5"/>
      <p:bold r:id="rId6"/>
      <p:italic r:id="rId7"/>
      <p:boldItalic r:id="rId8"/>
    </p:embeddedFont>
    <p:embeddedFont>
      <p:font typeface="나눔고딕" panose="020D0604000000000000" pitchFamily="50" charset="-127"/>
      <p:regular r:id="rId9"/>
      <p:bold r:id="rId10"/>
    </p:embeddedFont>
    <p:embeddedFont>
      <p:font typeface="Roboto Condensed" panose="020B0604020202020204" charset="0"/>
      <p:regular r:id="rId11"/>
      <p:bold r:id="rId12"/>
      <p:italic r:id="rId13"/>
      <p:boldItalic r:id="rId14"/>
    </p:embeddedFont>
    <p:embeddedFont>
      <p:font typeface="맑은 고딕" panose="020B0503020000020004" pitchFamily="50" charset="-127"/>
      <p:regular r:id="rId15"/>
      <p:bold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C3E"/>
    <a:srgbClr val="063656"/>
    <a:srgbClr val="08456E"/>
    <a:srgbClr val="569CF0"/>
    <a:srgbClr val="8DBDF7"/>
    <a:srgbClr val="5DAAFF"/>
    <a:srgbClr val="47B0FF"/>
    <a:srgbClr val="E3EAF5"/>
    <a:srgbClr val="DDE6F3"/>
    <a:srgbClr val="3D85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94883" autoAdjust="0"/>
  </p:normalViewPr>
  <p:slideViewPr>
    <p:cSldViewPr snapToGrid="0">
      <p:cViewPr varScale="1">
        <p:scale>
          <a:sx n="85" d="100"/>
          <a:sy n="85" d="100"/>
        </p:scale>
        <p:origin x="1032" y="90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3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499488" y="2838145"/>
            <a:ext cx="7906955" cy="58092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연대의 스펙트럼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ko-KR" altLang="en-US" sz="2400" b="1" spc="-15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4320" y="5852351"/>
            <a:ext cx="978914" cy="734187"/>
          </a:xfrm>
          <a:prstGeom prst="rect">
            <a:avLst/>
          </a:prstGeom>
        </p:spPr>
      </p:pic>
      <p:pic>
        <p:nvPicPr>
          <p:cNvPr id="6" name="그림 5" descr="전쟁없는세상_총그림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7121" y="5835610"/>
            <a:ext cx="1246719" cy="783948"/>
          </a:xfrm>
          <a:prstGeom prst="rect">
            <a:avLst/>
          </a:prstGeom>
        </p:spPr>
      </p:pic>
      <p:pic>
        <p:nvPicPr>
          <p:cNvPr id="47" name="그림 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840" y="1797130"/>
            <a:ext cx="6377940" cy="2662955"/>
          </a:xfrm>
          <a:prstGeom prst="rect">
            <a:avLst/>
          </a:prstGeom>
        </p:spPr>
      </p:pic>
      <p:graphicFrame>
        <p:nvGraphicFramePr>
          <p:cNvPr id="48" name="Google Shape;2740;p103"/>
          <p:cNvGraphicFramePr/>
          <p:nvPr>
            <p:extLst>
              <p:ext uri="{D42A27DB-BD31-4B8C-83A1-F6EECF244321}">
                <p14:modId xmlns:p14="http://schemas.microsoft.com/office/powerpoint/2010/main" val="1797615905"/>
              </p:ext>
            </p:extLst>
          </p:nvPr>
        </p:nvGraphicFramePr>
        <p:xfrm>
          <a:off x="406978" y="4499234"/>
          <a:ext cx="8363825" cy="1188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40000"/>
                <a:gridCol w="1640000"/>
                <a:gridCol w="1552650"/>
                <a:gridCol w="1814700"/>
                <a:gridCol w="1716475"/>
              </a:tblGrid>
              <a:tr h="285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dirty="0" smtClean="0">
                          <a:solidFill>
                            <a:srgbClr val="274E13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적극적 </a:t>
                      </a:r>
                      <a:r>
                        <a:rPr lang="ko-KR" altLang="en-US" sz="1200" b="1" dirty="0" err="1" smtClean="0">
                          <a:solidFill>
                            <a:srgbClr val="274E13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우리편</a:t>
                      </a:r>
                      <a:endParaRPr sz="1200" b="1" dirty="0">
                        <a:solidFill>
                          <a:srgbClr val="274E13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dirty="0" smtClean="0">
                          <a:solidFill>
                            <a:srgbClr val="274E13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소극적 </a:t>
                      </a:r>
                      <a:r>
                        <a:rPr lang="ko-KR" altLang="en-US" sz="1200" b="1" dirty="0" err="1" smtClean="0">
                          <a:solidFill>
                            <a:srgbClr val="274E13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우리편</a:t>
                      </a:r>
                      <a:endParaRPr sz="1200" b="1" dirty="0">
                        <a:solidFill>
                          <a:srgbClr val="274E13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dirty="0" smtClean="0">
                          <a:solidFill>
                            <a:srgbClr val="274E13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중립</a:t>
                      </a:r>
                      <a:endParaRPr sz="1200" b="1" dirty="0">
                        <a:solidFill>
                          <a:srgbClr val="274E13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dirty="0" smtClean="0">
                          <a:solidFill>
                            <a:srgbClr val="FFFF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소극적 반대편</a:t>
                      </a:r>
                      <a:endParaRPr sz="1200" b="1" dirty="0">
                        <a:solidFill>
                          <a:srgbClr val="FFFF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dirty="0" smtClean="0">
                          <a:solidFill>
                            <a:srgbClr val="FFFF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Roboto Condensed"/>
                          <a:sym typeface="Roboto Condensed"/>
                        </a:rPr>
                        <a:t>적극적 반대편</a:t>
                      </a:r>
                      <a:endParaRPr sz="1200" b="1" dirty="0">
                        <a:solidFill>
                          <a:srgbClr val="FFFF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Roboto Condensed"/>
                        <a:sym typeface="Roboto Condensed"/>
                      </a:endParaRPr>
                    </a:p>
                  </a:txBody>
                  <a:tcPr marL="91425" marR="91425" marT="68575" marB="68575">
                    <a:solidFill>
                      <a:srgbClr val="38761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</a:txBody>
                  <a:tcPr marL="91425" marR="91425" marT="68575" marB="6857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</a:txBody>
                  <a:tcPr marL="91425" marR="91425" marT="68575" marB="6857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</a:txBody>
                  <a:tcPr marL="91425" marR="91425" marT="68575" marB="6857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</a:txBody>
                  <a:tcPr marL="91425" marR="91425" marT="68575" marB="6857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Gentium Basic"/>
                        <a:ea typeface="Gentium Basic"/>
                        <a:cs typeface="Gentium Basic"/>
                        <a:sym typeface="Gentium Basic"/>
                      </a:endParaRPr>
                    </a:p>
                  </a:txBody>
                  <a:tcPr marL="91425" marR="91425" marT="68575" marB="685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1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9149</TotalTime>
  <Words>12</Words>
  <Application>Microsoft Office PowerPoint</Application>
  <PresentationFormat>화면 슬라이드 쇼(4:3)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Gentium Basic</vt:lpstr>
      <vt:lpstr>나눔고딕</vt:lpstr>
      <vt:lpstr>Roboto Condensed</vt:lpstr>
      <vt:lpstr>Arial</vt:lpstr>
      <vt:lpstr>Wingdings</vt:lpstr>
      <vt:lpstr>맑은 고딕</vt:lpstr>
      <vt:lpstr>Office 테마</vt:lpstr>
      <vt:lpstr>연대의 스펙트럼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Choi Jungmin</cp:lastModifiedBy>
  <cp:revision>484</cp:revision>
  <cp:lastPrinted>2011-08-28T13:13:29Z</cp:lastPrinted>
  <dcterms:created xsi:type="dcterms:W3CDTF">2017-12-15T11:09:57Z</dcterms:created>
  <dcterms:modified xsi:type="dcterms:W3CDTF">2021-03-09T05:46:51Z</dcterms:modified>
</cp:coreProperties>
</file>