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447" r:id="rId2"/>
  </p:sldIdLst>
  <p:sldSz cx="9144000" cy="6858000" type="screen4x3"/>
  <p:notesSz cx="6805613" cy="9939338"/>
  <p:embeddedFontLst>
    <p:embeddedFont>
      <p:font typeface="Gentium Basic" panose="02000503060000020004" pitchFamily="2" charset="0"/>
      <p:regular r:id="rId5"/>
      <p:bold r:id="rId6"/>
      <p:italic r:id="rId7"/>
      <p:boldItalic r:id="rId8"/>
    </p:embeddedFont>
    <p:embeddedFont>
      <p:font typeface="나눔고딕" panose="020D0604000000000000" pitchFamily="50" charset="-127"/>
      <p:regular r:id="rId9"/>
      <p:bold r:id="rId10"/>
    </p:embeddedFont>
    <p:embeddedFont>
      <p:font typeface="Roboto Condensed" panose="020B0604020202020204" charset="0"/>
      <p:regular r:id="rId11"/>
      <p:bold r:id="rId12"/>
      <p:italic r:id="rId13"/>
      <p:boldItalic r:id="rId14"/>
    </p:embeddedFont>
    <p:embeddedFont>
      <p:font typeface="맑은 고딕" panose="020B0503020000020004" pitchFamily="50" charset="-127"/>
      <p:regular r:id="rId15"/>
      <p:bold r:id="rId1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6">
          <p15:clr>
            <a:srgbClr val="A4A3A4"/>
          </p15:clr>
        </p15:guide>
        <p15:guide id="2" orient="horz" pos="1164">
          <p15:clr>
            <a:srgbClr val="A4A3A4"/>
          </p15:clr>
        </p15:guide>
        <p15:guide id="3" orient="horz" pos="278">
          <p15:clr>
            <a:srgbClr val="A4A3A4"/>
          </p15:clr>
        </p15:guide>
        <p15:guide id="4" orient="horz" pos="848">
          <p15:clr>
            <a:srgbClr val="A4A3A4"/>
          </p15:clr>
        </p15:guide>
        <p15:guide id="5" orient="horz" pos="1348">
          <p15:clr>
            <a:srgbClr val="A4A3A4"/>
          </p15:clr>
        </p15:guide>
        <p15:guide id="6" orient="horz" pos="559">
          <p15:clr>
            <a:srgbClr val="A4A3A4"/>
          </p15:clr>
        </p15:guide>
        <p15:guide id="7" orient="horz" pos="3866">
          <p15:clr>
            <a:srgbClr val="A4A3A4"/>
          </p15:clr>
        </p15:guide>
        <p15:guide id="8" orient="horz" pos="1664">
          <p15:clr>
            <a:srgbClr val="A4A3A4"/>
          </p15:clr>
        </p15:guide>
        <p15:guide id="9" pos="2894">
          <p15:clr>
            <a:srgbClr val="A4A3A4"/>
          </p15:clr>
        </p15:guide>
        <p15:guide id="10" pos="5528">
          <p15:clr>
            <a:srgbClr val="A4A3A4"/>
          </p15:clr>
        </p15:guide>
        <p15:guide id="11" pos="230">
          <p15:clr>
            <a:srgbClr val="A4A3A4"/>
          </p15:clr>
        </p15:guide>
        <p15:guide id="12" pos="1562">
          <p15:clr>
            <a:srgbClr val="A4A3A4"/>
          </p15:clr>
        </p15:guide>
        <p15:guide id="13" pos="4226">
          <p15:clr>
            <a:srgbClr val="A4A3A4"/>
          </p15:clr>
        </p15:guide>
        <p15:guide id="14" pos="900">
          <p15:clr>
            <a:srgbClr val="A4A3A4"/>
          </p15:clr>
        </p15:guide>
        <p15:guide id="15" pos="4910">
          <p15:clr>
            <a:srgbClr val="A4A3A4"/>
          </p15:clr>
        </p15:guide>
        <p15:guide id="16" pos="123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>
          <p15:clr>
            <a:srgbClr val="A4A3A4"/>
          </p15:clr>
        </p15:guide>
        <p15:guide id="2" pos="214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3C3E"/>
    <a:srgbClr val="063656"/>
    <a:srgbClr val="08456E"/>
    <a:srgbClr val="569CF0"/>
    <a:srgbClr val="8DBDF7"/>
    <a:srgbClr val="5DAAFF"/>
    <a:srgbClr val="47B0FF"/>
    <a:srgbClr val="E3EAF5"/>
    <a:srgbClr val="DDE6F3"/>
    <a:srgbClr val="3D85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밝은 스타일 1 - 강조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밝은 스타일 2 - 강조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E171933-4619-4E11-9A3F-F7608DF75F80}" styleName="보통 스타일 1 - 강조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71" autoAdjust="0"/>
    <p:restoredTop sz="94883" autoAdjust="0"/>
  </p:normalViewPr>
  <p:slideViewPr>
    <p:cSldViewPr snapToGrid="0">
      <p:cViewPr varScale="1">
        <p:scale>
          <a:sx n="85" d="100"/>
          <a:sy n="85" d="100"/>
        </p:scale>
        <p:origin x="1032" y="90"/>
      </p:cViewPr>
      <p:guideLst>
        <p:guide orient="horz" pos="2166"/>
        <p:guide orient="horz" pos="1164"/>
        <p:guide orient="horz" pos="278"/>
        <p:guide orient="horz" pos="848"/>
        <p:guide orient="horz" pos="1348"/>
        <p:guide orient="horz" pos="559"/>
        <p:guide orient="horz" pos="3866"/>
        <p:guide orient="horz" pos="1664"/>
        <p:guide pos="2894"/>
        <p:guide pos="5528"/>
        <p:guide pos="230"/>
        <p:guide pos="1562"/>
        <p:guide pos="4226"/>
        <p:guide pos="900"/>
        <p:guide pos="4910"/>
        <p:guide pos="12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 snapToGrid="0" showGuides="1">
      <p:cViewPr varScale="1">
        <p:scale>
          <a:sx n="52" d="100"/>
          <a:sy n="52" d="100"/>
        </p:scale>
        <p:origin x="-2628" y="-90"/>
      </p:cViewPr>
      <p:guideLst>
        <p:guide orient="horz" pos="3131"/>
        <p:guide pos="2144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font" Target="fonts/font9.fntdata"/><Relationship Id="rId1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3.fntdata"/><Relationship Id="rId12" Type="http://schemas.openxmlformats.org/officeDocument/2006/relationships/font" Target="fonts/font8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12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font" Target="fonts/font11.fntdata"/><Relationship Id="rId10" Type="http://schemas.openxmlformats.org/officeDocument/2006/relationships/font" Target="fonts/font6.fntdata"/><Relationship Id="rId19" Type="http://schemas.openxmlformats.org/officeDocument/2006/relationships/theme" Target="theme/theme1.xml"/><Relationship Id="rId4" Type="http://schemas.openxmlformats.org/officeDocument/2006/relationships/handoutMaster" Target="handoutMasters/handoutMaster1.xml"/><Relationship Id="rId9" Type="http://schemas.openxmlformats.org/officeDocument/2006/relationships/font" Target="fonts/font5.fntdata"/><Relationship Id="rId14" Type="http://schemas.openxmlformats.org/officeDocument/2006/relationships/font" Target="fonts/font10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494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207F23D9-DF40-4811-9C78-A2E2A32398D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4DD6E7B0-61C4-474B-96F1-99E4547EAD7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5996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4940" y="0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/>
          <a:lstStyle>
            <a:lvl1pPr algn="r">
              <a:defRPr sz="1200"/>
            </a:lvl1pPr>
          </a:lstStyle>
          <a:p>
            <a:fld id="{F3AF6795-A612-454E-AF7A-9192B1BEBB13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50" tIns="45775" rIns="91550" bIns="4577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550" tIns="45775" rIns="91550" bIns="45775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4940" y="9440646"/>
            <a:ext cx="2949099" cy="496967"/>
          </a:xfrm>
          <a:prstGeom prst="rect">
            <a:avLst/>
          </a:prstGeom>
        </p:spPr>
        <p:txBody>
          <a:bodyPr vert="horz" lIns="91550" tIns="45775" rIns="91550" bIns="45775" rtlCol="0" anchor="b"/>
          <a:lstStyle>
            <a:lvl1pPr algn="r">
              <a:defRPr sz="1200"/>
            </a:lvl1pPr>
          </a:lstStyle>
          <a:p>
            <a:fld id="{A0A51D67-0C14-4576-BCC5-A508196B7BB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7304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A51D67-0C14-4576-BCC5-A508196B7BB5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7357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hangeul.naver.com/font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://hangeul.naver.com/font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직선 연결선 5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2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 descr="cosmetic2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6" name="직선 연결선 5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그림 6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 userDrawn="1"/>
        </p:nvCxnSpPr>
        <p:spPr>
          <a:xfrm>
            <a:off x="364803" y="3434686"/>
            <a:ext cx="8406000" cy="0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 userDrawn="1"/>
        </p:nvCxnSpPr>
        <p:spPr>
          <a:xfrm>
            <a:off x="364803" y="3989119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 userDrawn="1"/>
        </p:nvCxnSpPr>
        <p:spPr>
          <a:xfrm>
            <a:off x="364803" y="4299115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 userDrawn="1"/>
        </p:nvCxnSpPr>
        <p:spPr>
          <a:xfrm>
            <a:off x="364803" y="4611730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364803" y="4923517"/>
            <a:ext cx="1592585" cy="0"/>
          </a:xfrm>
          <a:prstGeom prst="line">
            <a:avLst/>
          </a:prstGeom>
          <a:ln w="31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그림 12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672671" y="6410326"/>
            <a:ext cx="1171292" cy="176212"/>
          </a:xfrm>
          <a:prstGeom prst="rect">
            <a:avLst/>
          </a:prstGeom>
        </p:spPr>
      </p:pic>
      <p:sp>
        <p:nvSpPr>
          <p:cNvPr id="18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312059" y="246743"/>
            <a:ext cx="8338457" cy="1851478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5400" b="1" spc="-250" baseline="0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dirty="0" smtClean="0"/>
              <a:t>제목을 입력하세요</a:t>
            </a:r>
            <a:endParaRPr lang="en-US" altLang="ko-KR" dirty="0" smtClean="0"/>
          </a:p>
          <a:p>
            <a:pPr lvl="0"/>
            <a:endParaRPr lang="ko-KR" altLang="en-US" dirty="0" smtClean="0"/>
          </a:p>
        </p:txBody>
      </p:sp>
      <p:sp>
        <p:nvSpPr>
          <p:cNvPr id="21" name="제목 1"/>
          <p:cNvSpPr>
            <a:spLocks noGrp="1"/>
          </p:cNvSpPr>
          <p:nvPr>
            <p:ph type="title"/>
          </p:nvPr>
        </p:nvSpPr>
        <p:spPr>
          <a:xfrm>
            <a:off x="268519" y="4005064"/>
            <a:ext cx="8418281" cy="304826"/>
          </a:xfrm>
        </p:spPr>
        <p:txBody>
          <a:bodyPr anchor="t">
            <a:normAutofit/>
          </a:bodyPr>
          <a:lstStyle>
            <a:lvl1pPr algn="l">
              <a:buFont typeface="Wingdings" pitchFamily="2" charset="2"/>
              <a:buNone/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부제목 2"/>
          <p:cNvSpPr txBox="1">
            <a:spLocks/>
          </p:cNvSpPr>
          <p:nvPr userDrawn="1"/>
        </p:nvSpPr>
        <p:spPr>
          <a:xfrm>
            <a:off x="264463" y="6387291"/>
            <a:ext cx="3204878" cy="4564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ko-KR" altLang="en-US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이 문서는 나눔글꼴로 작성되었습니다</a:t>
            </a:r>
            <a:r>
              <a:rPr lang="en-US" altLang="ko-KR" sz="800" spc="-20" dirty="0" smtClean="0">
                <a:solidFill>
                  <a:schemeClr val="bg1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rPr>
              <a:t>. </a:t>
            </a:r>
            <a:r>
              <a:rPr lang="ko-KR" altLang="en-US" sz="800" u="sng" spc="-20" dirty="0" smtClean="0">
                <a:solidFill>
                  <a:srgbClr val="4495D2"/>
                </a:solidFill>
                <a:latin typeface="나눔고딕" pitchFamily="50" charset="-127"/>
                <a:ea typeface="나눔고딕" pitchFamily="50" charset="-127"/>
                <a:hlinkClick r:id="rId3"/>
              </a:rPr>
              <a:t>설치하기</a:t>
            </a:r>
            <a:endParaRPr lang="ko-KR" altLang="en-US" sz="800" u="sng" spc="-20" dirty="0">
              <a:solidFill>
                <a:srgbClr val="4495D2"/>
              </a:solidFill>
              <a:latin typeface="나눔고딕" pitchFamily="50" charset="-127"/>
              <a:ea typeface="나눔고딕" pitchFamily="50" charset="-127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_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 descr="cosmetic2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910512" y="6434137"/>
            <a:ext cx="900000" cy="135398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368300" y="571500"/>
            <a:ext cx="8394700" cy="846138"/>
          </a:xfrm>
        </p:spPr>
        <p:txBody>
          <a:bodyPr>
            <a:normAutofit/>
          </a:bodyPr>
          <a:lstStyle>
            <a:lvl1pPr algn="l">
              <a:defRPr sz="4000" b="1">
                <a:solidFill>
                  <a:schemeClr val="accent4">
                    <a:lumMod val="50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4" name="내용 개체 틀 2"/>
          <p:cNvSpPr>
            <a:spLocks noGrp="1"/>
          </p:cNvSpPr>
          <p:nvPr>
            <p:ph idx="1" hasCustomPrompt="1"/>
          </p:nvPr>
        </p:nvSpPr>
        <p:spPr>
          <a:xfrm>
            <a:off x="368300" y="1574801"/>
            <a:ext cx="1905000" cy="317499"/>
          </a:xfrm>
        </p:spPr>
        <p:txBody>
          <a:bodyPr>
            <a:normAutofit/>
          </a:bodyPr>
          <a:lstStyle>
            <a:lvl1pPr>
              <a:buFontTx/>
              <a:buNone/>
              <a:defRPr sz="1200" b="1">
                <a:solidFill>
                  <a:srgbClr val="3D3C3E"/>
                </a:solidFill>
              </a:defRPr>
            </a:lvl1pPr>
            <a:lvl2pPr>
              <a:buFontTx/>
              <a:buNone/>
              <a:defRPr sz="1200"/>
            </a:lvl2pPr>
            <a:lvl3pPr>
              <a:buFontTx/>
              <a:buNone/>
              <a:defRPr sz="1200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/>
            <a:r>
              <a:rPr lang="ko-KR" altLang="en-US" smtClean="0"/>
              <a:t>내용제목</a:t>
            </a:r>
          </a:p>
        </p:txBody>
      </p:sp>
      <p:sp>
        <p:nvSpPr>
          <p:cNvPr id="15" name="내용 개체 틀 2"/>
          <p:cNvSpPr>
            <a:spLocks noGrp="1"/>
          </p:cNvSpPr>
          <p:nvPr>
            <p:ph idx="13" hasCustomPrompt="1"/>
          </p:nvPr>
        </p:nvSpPr>
        <p:spPr>
          <a:xfrm>
            <a:off x="2336800" y="1574801"/>
            <a:ext cx="6426200" cy="330199"/>
          </a:xfrm>
        </p:spPr>
        <p:txBody>
          <a:bodyPr>
            <a:normAutofit/>
          </a:bodyPr>
          <a:lstStyle>
            <a:lvl1pPr>
              <a:buNone/>
              <a:defRPr sz="1200" b="1" baseline="0">
                <a:solidFill>
                  <a:srgbClr val="3D3C3E"/>
                </a:solidFill>
                <a:latin typeface="나눔고딕" pitchFamily="50" charset="-127"/>
                <a:ea typeface="나눔고딕" pitchFamily="50" charset="-127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ko-KR" altLang="en-US" smtClean="0"/>
              <a:t>내용을 입력하십시오</a:t>
            </a:r>
            <a:r>
              <a:rPr lang="en-US" altLang="ko-KR" smtClean="0"/>
              <a:t>.</a:t>
            </a:r>
            <a:endParaRPr lang="ko-KR" alt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  <a:lvl2pPr>
              <a:defRPr>
                <a:latin typeface="나눔고딕" pitchFamily="50" charset="-127"/>
                <a:ea typeface="나눔고딕" pitchFamily="50" charset="-127"/>
              </a:defRPr>
            </a:lvl2pPr>
            <a:lvl3pPr>
              <a:defRPr>
                <a:latin typeface="나눔고딕" pitchFamily="50" charset="-127"/>
                <a:ea typeface="나눔고딕" pitchFamily="50" charset="-127"/>
              </a:defRPr>
            </a:lvl3pPr>
            <a:lvl4pPr>
              <a:defRPr>
                <a:latin typeface="나눔고딕" pitchFamily="50" charset="-127"/>
                <a:ea typeface="나눔고딕" pitchFamily="50" charset="-127"/>
              </a:defRPr>
            </a:lvl4pPr>
            <a:lvl5pPr>
              <a:defRPr>
                <a:latin typeface="나눔고딕" pitchFamily="50" charset="-127"/>
                <a:ea typeface="나눔고딕" pitchFamily="50" charset="-127"/>
              </a:defRPr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8761FD00-3F21-42CF-9EF5-8F6D81CE3AFD}" type="datetimeFigureOut">
              <a:rPr lang="ko-KR" altLang="en-US" smtClean="0"/>
              <a:pPr/>
              <a:t>2021-03-09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고딕" pitchFamily="50" charset="-127"/>
                <a:ea typeface="나눔고딕" pitchFamily="50" charset="-127"/>
              </a:defRPr>
            </a:lvl1pPr>
          </a:lstStyle>
          <a:p>
            <a:fld id="{97D217C8-C1B9-4E84-BCEB-D9195FCD889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4" r:id="rId3"/>
    <p:sldLayoutId id="2147483673" r:id="rId4"/>
    <p:sldLayoutId id="2147483676" r:id="rId5"/>
    <p:sldLayoutId id="2147483661" r:id="rId6"/>
    <p:sldLayoutId id="2147483662" r:id="rId7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나눔고딕" pitchFamily="50" charset="-127"/>
          <a:ea typeface="나눔고딕" pitchFamily="50" charset="-127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직선 연결선 19"/>
          <p:cNvCxnSpPr/>
          <p:nvPr/>
        </p:nvCxnSpPr>
        <p:spPr>
          <a:xfrm>
            <a:off x="364803" y="547859"/>
            <a:ext cx="8406000" cy="0"/>
          </a:xfrm>
          <a:prstGeom prst="line">
            <a:avLst/>
          </a:prstGeom>
          <a:ln w="3175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제목 1"/>
          <p:cNvSpPr>
            <a:spLocks noGrp="1"/>
          </p:cNvSpPr>
          <p:nvPr>
            <p:ph type="title"/>
          </p:nvPr>
        </p:nvSpPr>
        <p:spPr>
          <a:xfrm>
            <a:off x="499488" y="2838145"/>
            <a:ext cx="7906955" cy="580926"/>
          </a:xfrm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ko-KR" altLang="en-US" sz="4000" b="1" spc="-150" dirty="0" smtClean="0">
                <a:solidFill>
                  <a:schemeClr val="accent4">
                    <a:lumMod val="50000"/>
                  </a:schemeClr>
                </a:solidFill>
              </a:rPr>
              <a:t>연대의 스펙트럼</a:t>
            </a:r>
            <a:r>
              <a:rPr lang="en-US" altLang="ko-KR" sz="4000" b="1" spc="-15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4000" b="1" spc="-15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ko-KR" sz="3200" b="1" spc="-150" dirty="0" smtClean="0">
                <a:solidFill>
                  <a:schemeClr val="accent4">
                    <a:lumMod val="50000"/>
                  </a:schemeClr>
                </a:solidFill>
              </a:rPr>
            </a:br>
            <a:endParaRPr lang="ko-KR" altLang="en-US" sz="2400" b="1" spc="-150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4" name="그림 13" descr="cosmetic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4320" y="5852351"/>
            <a:ext cx="978914" cy="734187"/>
          </a:xfrm>
          <a:prstGeom prst="rect">
            <a:avLst/>
          </a:prstGeom>
        </p:spPr>
      </p:pic>
      <p:pic>
        <p:nvPicPr>
          <p:cNvPr id="6" name="그림 5" descr="전쟁없는세상_총그림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7121" y="5835610"/>
            <a:ext cx="1246719" cy="783948"/>
          </a:xfrm>
          <a:prstGeom prst="rect">
            <a:avLst/>
          </a:prstGeom>
        </p:spPr>
      </p:pic>
      <p:pic>
        <p:nvPicPr>
          <p:cNvPr id="47" name="그림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840" y="1797130"/>
            <a:ext cx="6377940" cy="2662955"/>
          </a:xfrm>
          <a:prstGeom prst="rect">
            <a:avLst/>
          </a:prstGeom>
        </p:spPr>
      </p:pic>
      <p:graphicFrame>
        <p:nvGraphicFramePr>
          <p:cNvPr id="48" name="Google Shape;2740;p103"/>
          <p:cNvGraphicFramePr/>
          <p:nvPr>
            <p:extLst>
              <p:ext uri="{D42A27DB-BD31-4B8C-83A1-F6EECF244321}">
                <p14:modId xmlns:p14="http://schemas.microsoft.com/office/powerpoint/2010/main" val="1797615905"/>
              </p:ext>
            </p:extLst>
          </p:nvPr>
        </p:nvGraphicFramePr>
        <p:xfrm>
          <a:off x="406978" y="4499234"/>
          <a:ext cx="8363825" cy="11887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40000"/>
                <a:gridCol w="1640000"/>
                <a:gridCol w="1552650"/>
                <a:gridCol w="1814700"/>
                <a:gridCol w="1716475"/>
              </a:tblGrid>
              <a:tr h="285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dirty="0" smtClean="0">
                          <a:solidFill>
                            <a:srgbClr val="274E13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oboto Condensed"/>
                          <a:sym typeface="Roboto Condensed"/>
                        </a:rPr>
                        <a:t>적극적 </a:t>
                      </a:r>
                      <a:r>
                        <a:rPr lang="ko-KR" altLang="en-US" sz="1200" b="1" dirty="0" err="1" smtClean="0">
                          <a:solidFill>
                            <a:srgbClr val="274E13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oboto Condensed"/>
                          <a:sym typeface="Roboto Condensed"/>
                        </a:rPr>
                        <a:t>우리편</a:t>
                      </a:r>
                      <a:endParaRPr sz="1200" b="1" dirty="0">
                        <a:solidFill>
                          <a:srgbClr val="274E13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>
                    <a:solidFill>
                      <a:srgbClr val="D9EAD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dirty="0" smtClean="0">
                          <a:solidFill>
                            <a:srgbClr val="274E13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oboto Condensed"/>
                          <a:sym typeface="Roboto Condensed"/>
                        </a:rPr>
                        <a:t>소극적 </a:t>
                      </a:r>
                      <a:r>
                        <a:rPr lang="ko-KR" altLang="en-US" sz="1200" b="1" dirty="0" err="1" smtClean="0">
                          <a:solidFill>
                            <a:srgbClr val="274E13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oboto Condensed"/>
                          <a:sym typeface="Roboto Condensed"/>
                        </a:rPr>
                        <a:t>우리편</a:t>
                      </a:r>
                      <a:endParaRPr sz="1200" b="1" dirty="0">
                        <a:solidFill>
                          <a:srgbClr val="274E13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dirty="0" smtClean="0">
                          <a:solidFill>
                            <a:srgbClr val="274E13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oboto Condensed"/>
                          <a:sym typeface="Roboto Condensed"/>
                        </a:rPr>
                        <a:t>중립</a:t>
                      </a:r>
                      <a:endParaRPr sz="1200" b="1" dirty="0">
                        <a:solidFill>
                          <a:srgbClr val="274E13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>
                    <a:solidFill>
                      <a:srgbClr val="93C47D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dirty="0" smtClean="0">
                          <a:solidFill>
                            <a:srgbClr val="FFFF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oboto Condensed"/>
                          <a:sym typeface="Roboto Condensed"/>
                        </a:rPr>
                        <a:t>소극적 반대편</a:t>
                      </a:r>
                      <a:endParaRPr sz="1200" b="1" dirty="0">
                        <a:solidFill>
                          <a:srgbClr val="FFFFFF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>
                    <a:solidFill>
                      <a:srgbClr val="6AA84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ko-KR" altLang="en-US" sz="1200" b="1" dirty="0" smtClean="0">
                          <a:solidFill>
                            <a:srgbClr val="FFFFFF"/>
                          </a:solidFill>
                          <a:latin typeface="나눔고딕" panose="020D0604000000000000" pitchFamily="50" charset="-127"/>
                          <a:ea typeface="나눔고딕" panose="020D0604000000000000" pitchFamily="50" charset="-127"/>
                          <a:cs typeface="Roboto Condensed"/>
                          <a:sym typeface="Roboto Condensed"/>
                        </a:rPr>
                        <a:t>적극적 반대편</a:t>
                      </a:r>
                      <a:endParaRPr sz="1200" b="1" dirty="0">
                        <a:solidFill>
                          <a:srgbClr val="FFFFFF"/>
                        </a:solidFill>
                        <a:latin typeface="나눔고딕" panose="020D0604000000000000" pitchFamily="50" charset="-127"/>
                        <a:ea typeface="나눔고딕" panose="020D0604000000000000" pitchFamily="50" charset="-127"/>
                        <a:cs typeface="Roboto Condensed"/>
                        <a:sym typeface="Roboto Condensed"/>
                      </a:endParaRPr>
                    </a:p>
                  </a:txBody>
                  <a:tcPr marL="91425" marR="91425" marT="68575" marB="68575">
                    <a:solidFill>
                      <a:srgbClr val="38761D"/>
                    </a:solidFill>
                  </a:tcPr>
                </a:tc>
              </a:tr>
              <a:tr h="2857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Gentium Basic"/>
                        <a:ea typeface="Gentium Basic"/>
                        <a:cs typeface="Gentium Basic"/>
                        <a:sym typeface="Gentium Basic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Gentium Basic"/>
                        <a:ea typeface="Gentium Basic"/>
                        <a:cs typeface="Gentium Basic"/>
                        <a:sym typeface="Gentium Basic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Gentium Basic"/>
                        <a:ea typeface="Gentium Basic"/>
                        <a:cs typeface="Gentium Basic"/>
                        <a:sym typeface="Gentium Basic"/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Gentium Basic"/>
                        <a:ea typeface="Gentium Basic"/>
                        <a:cs typeface="Gentium Basic"/>
                        <a:sym typeface="Gentium Basic"/>
                      </a:endParaRPr>
                    </a:p>
                  </a:txBody>
                  <a:tcPr marL="91425" marR="9142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Gentium Basic"/>
                        <a:ea typeface="Gentium Basic"/>
                        <a:cs typeface="Gentium Basic"/>
                        <a:sym typeface="Gentium Basic"/>
                      </a:endParaRPr>
                    </a:p>
                  </a:txBody>
                  <a:tcPr marL="91425" marR="9142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Gentium Basic"/>
                        <a:ea typeface="Gentium Basic"/>
                        <a:cs typeface="Gentium Basic"/>
                        <a:sym typeface="Gentium Basic"/>
                      </a:endParaRPr>
                    </a:p>
                  </a:txBody>
                  <a:tcPr marL="91425" marR="9142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latin typeface="Gentium Basic"/>
                        <a:ea typeface="Gentium Basic"/>
                        <a:cs typeface="Gentium Basic"/>
                        <a:sym typeface="Gentium Basic"/>
                      </a:endParaRPr>
                    </a:p>
                  </a:txBody>
                  <a:tcPr marL="91425" marR="91425" marT="68575" marB="685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latin typeface="Gentium Basic"/>
                        <a:ea typeface="Gentium Basic"/>
                        <a:cs typeface="Gentium Basic"/>
                        <a:sym typeface="Gentium Basic"/>
                      </a:endParaRPr>
                    </a:p>
                  </a:txBody>
                  <a:tcPr marL="91425" marR="91425" marT="68575" marB="6857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1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사용자 지정 1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39639D"/>
      </a:hlink>
      <a:folHlink>
        <a:srgbClr val="343434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9149</TotalTime>
  <Words>12</Words>
  <Application>Microsoft Office PowerPoint</Application>
  <PresentationFormat>화면 슬라이드 쇼(4:3)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Gentium Basic</vt:lpstr>
      <vt:lpstr>나눔고딕</vt:lpstr>
      <vt:lpstr>Roboto Condensed</vt:lpstr>
      <vt:lpstr>Arial</vt:lpstr>
      <vt:lpstr>Wingdings</vt:lpstr>
      <vt:lpstr>맑은 고딕</vt:lpstr>
      <vt:lpstr>Office 테마</vt:lpstr>
      <vt:lpstr>연대의 스펙트럼 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문서의 제목 나눔고딕B, 54pt</dc:title>
  <dc:creator>네이버 한글캠페인</dc:creator>
  <cp:lastModifiedBy>Choi Jungmin</cp:lastModifiedBy>
  <cp:revision>484</cp:revision>
  <cp:lastPrinted>2011-08-28T13:13:29Z</cp:lastPrinted>
  <dcterms:created xsi:type="dcterms:W3CDTF">2017-12-15T11:09:57Z</dcterms:created>
  <dcterms:modified xsi:type="dcterms:W3CDTF">2021-03-09T05:46:51Z</dcterms:modified>
</cp:coreProperties>
</file>