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88" d="100"/>
          <a:sy n="88" d="100"/>
        </p:scale>
        <p:origin x="1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8F9250-D42B-4D62-8DDD-84CB02778EBA}" type="datetimeFigureOut">
              <a:rPr lang="ko-KR" altLang="en-US" smtClean="0"/>
              <a:t>2021-03-09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E74E25-B5D8-4ED2-835F-0E11BEF14B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2081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80503-BB79-4FD8-B908-08E1DA0BD121}" type="datetimeFigureOut">
              <a:rPr lang="ko-KR" altLang="en-US" smtClean="0"/>
              <a:t>2021-03-09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61CA6-4BBD-42B0-83CA-423F2176B5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3590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80503-BB79-4FD8-B908-08E1DA0BD121}" type="datetimeFigureOut">
              <a:rPr lang="ko-KR" altLang="en-US" smtClean="0"/>
              <a:t>2021-03-09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61CA6-4BBD-42B0-83CA-423F2176B5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794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80503-BB79-4FD8-B908-08E1DA0BD121}" type="datetimeFigureOut">
              <a:rPr lang="ko-KR" altLang="en-US" smtClean="0"/>
              <a:t>2021-03-09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61CA6-4BBD-42B0-83CA-423F2176B5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929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80503-BB79-4FD8-B908-08E1DA0BD121}" type="datetimeFigureOut">
              <a:rPr lang="ko-KR" altLang="en-US" smtClean="0"/>
              <a:t>2021-03-09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61CA6-4BBD-42B0-83CA-423F2176B5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4813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80503-BB79-4FD8-B908-08E1DA0BD121}" type="datetimeFigureOut">
              <a:rPr lang="ko-KR" altLang="en-US" smtClean="0"/>
              <a:t>2021-03-09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61CA6-4BBD-42B0-83CA-423F2176B5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1482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80503-BB79-4FD8-B908-08E1DA0BD121}" type="datetimeFigureOut">
              <a:rPr lang="ko-KR" altLang="en-US" smtClean="0"/>
              <a:t>2021-03-09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61CA6-4BBD-42B0-83CA-423F2176B5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8166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80503-BB79-4FD8-B908-08E1DA0BD121}" type="datetimeFigureOut">
              <a:rPr lang="ko-KR" altLang="en-US" smtClean="0"/>
              <a:t>2021-03-09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61CA6-4BBD-42B0-83CA-423F2176B5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89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80503-BB79-4FD8-B908-08E1DA0BD121}" type="datetimeFigureOut">
              <a:rPr lang="ko-KR" altLang="en-US" smtClean="0"/>
              <a:t>2021-03-09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61CA6-4BBD-42B0-83CA-423F2176B5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5605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80503-BB79-4FD8-B908-08E1DA0BD121}" type="datetimeFigureOut">
              <a:rPr lang="ko-KR" altLang="en-US" smtClean="0"/>
              <a:t>2021-03-09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61CA6-4BBD-42B0-83CA-423F2176B5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26355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80503-BB79-4FD8-B908-08E1DA0BD121}" type="datetimeFigureOut">
              <a:rPr lang="ko-KR" altLang="en-US" smtClean="0"/>
              <a:t>2021-03-09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61CA6-4BBD-42B0-83CA-423F2176B5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0578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80503-BB79-4FD8-B908-08E1DA0BD121}" type="datetimeFigureOut">
              <a:rPr lang="ko-KR" altLang="en-US" smtClean="0"/>
              <a:t>2021-03-09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61CA6-4BBD-42B0-83CA-423F2176B5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1633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80503-BB79-4FD8-B908-08E1DA0BD121}" type="datetimeFigureOut">
              <a:rPr lang="ko-KR" altLang="en-US" smtClean="0"/>
              <a:t>2021-03-09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61CA6-4BBD-42B0-83CA-423F2176B5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1424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 descr="cosmetic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418320" y="5852352"/>
            <a:ext cx="978914" cy="734187"/>
          </a:xfrm>
          <a:prstGeom prst="rect">
            <a:avLst/>
          </a:prstGeom>
        </p:spPr>
      </p:pic>
      <p:pic>
        <p:nvPicPr>
          <p:cNvPr id="8" name="그림 7" descr="전쟁없는세상_총그림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1122" y="5835610"/>
            <a:ext cx="1246719" cy="783948"/>
          </a:xfrm>
          <a:prstGeom prst="rect">
            <a:avLst/>
          </a:prstGeom>
        </p:spPr>
      </p:pic>
      <p:sp>
        <p:nvSpPr>
          <p:cNvPr id="4" name="타원 3"/>
          <p:cNvSpPr/>
          <p:nvPr/>
        </p:nvSpPr>
        <p:spPr>
          <a:xfrm>
            <a:off x="1952847" y="806572"/>
            <a:ext cx="2238102" cy="237744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>
                <a:solidFill>
                  <a:schemeClr val="tx1"/>
                </a:solidFill>
                <a:latin typeface="Noto Sans" panose="020B0502040504020204" pitchFamily="34"/>
                <a:cs typeface="Noto Sans" panose="020B0502040504020204" pitchFamily="34"/>
              </a:rPr>
              <a:t>&lt;</a:t>
            </a:r>
            <a:r>
              <a:rPr lang="ko-KR" altLang="en-US" sz="1600" b="1" dirty="0">
                <a:solidFill>
                  <a:schemeClr val="tx1"/>
                </a:solidFill>
                <a:latin typeface="Noto Sans" panose="020B0502040504020204" pitchFamily="34"/>
                <a:cs typeface="Noto Sans" panose="020B0502040504020204" pitchFamily="34"/>
              </a:rPr>
              <a:t>목적</a:t>
            </a:r>
            <a:r>
              <a:rPr lang="en-US" altLang="ko-KR" sz="1600" b="1" dirty="0">
                <a:solidFill>
                  <a:schemeClr val="tx1"/>
                </a:solidFill>
                <a:latin typeface="Noto Sans" panose="020B0502040504020204" pitchFamily="34"/>
                <a:cs typeface="Noto Sans" panose="020B0502040504020204" pitchFamily="34"/>
              </a:rPr>
              <a:t>&gt;</a:t>
            </a:r>
          </a:p>
          <a:p>
            <a:pPr algn="ctr"/>
            <a:endParaRPr lang="en-US" altLang="ko-KR" sz="1600" b="1" dirty="0">
              <a:solidFill>
                <a:schemeClr val="tx1"/>
              </a:solidFill>
              <a:latin typeface="Noto Sans" panose="020B0502040504020204" pitchFamily="34"/>
              <a:cs typeface="Noto Sans" panose="020B0502040504020204" pitchFamily="34"/>
            </a:endParaRPr>
          </a:p>
          <a:p>
            <a:pPr algn="ctr"/>
            <a:endParaRPr lang="en-US" altLang="ko-KR" sz="1600" b="1" dirty="0">
              <a:solidFill>
                <a:schemeClr val="tx1"/>
              </a:solidFill>
              <a:latin typeface="Noto Sans" panose="020B0502040504020204" pitchFamily="34"/>
              <a:cs typeface="Noto Sans" panose="020B0502040504020204" pitchFamily="34"/>
            </a:endParaRPr>
          </a:p>
          <a:p>
            <a:pPr algn="ctr"/>
            <a:endParaRPr lang="en-US" altLang="ko-KR" sz="1600" b="1" dirty="0">
              <a:solidFill>
                <a:schemeClr val="tx1"/>
              </a:solidFill>
              <a:latin typeface="Noto Sans" panose="020B0502040504020204" pitchFamily="34"/>
              <a:cs typeface="Noto Sans" panose="020B0502040504020204" pitchFamily="34"/>
            </a:endParaRPr>
          </a:p>
          <a:p>
            <a:pPr algn="ctr"/>
            <a:endParaRPr lang="en-US" altLang="ko-KR" sz="1600" b="1" dirty="0">
              <a:solidFill>
                <a:schemeClr val="tx1"/>
              </a:solidFill>
              <a:latin typeface="Noto Sans" panose="020B0502040504020204" pitchFamily="34"/>
              <a:cs typeface="Noto Sans" panose="020B0502040504020204" pitchFamily="34"/>
            </a:endParaRPr>
          </a:p>
          <a:p>
            <a:pPr algn="ctr"/>
            <a:endParaRPr lang="en-US" altLang="ko-KR" sz="1600" b="1" dirty="0">
              <a:solidFill>
                <a:schemeClr val="tx1"/>
              </a:solidFill>
              <a:latin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5" name="타원 4"/>
          <p:cNvSpPr/>
          <p:nvPr/>
        </p:nvSpPr>
        <p:spPr>
          <a:xfrm>
            <a:off x="5225309" y="1193578"/>
            <a:ext cx="1602376" cy="1541419"/>
          </a:xfrm>
          <a:prstGeom prst="ellipse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ko-KR" altLang="en-US" sz="1100" dirty="0">
              <a:solidFill>
                <a:schemeClr val="tx1"/>
              </a:solidFill>
              <a:latin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11" name="타원 10"/>
          <p:cNvSpPr/>
          <p:nvPr/>
        </p:nvSpPr>
        <p:spPr>
          <a:xfrm>
            <a:off x="3005079" y="3394417"/>
            <a:ext cx="1602376" cy="1541419"/>
          </a:xfrm>
          <a:prstGeom prst="ellipse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ko-KR" altLang="en-US" sz="1100" dirty="0">
              <a:solidFill>
                <a:schemeClr val="tx1"/>
              </a:solidFill>
              <a:latin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13" name="타원 12"/>
          <p:cNvSpPr/>
          <p:nvPr/>
        </p:nvSpPr>
        <p:spPr>
          <a:xfrm>
            <a:off x="5533012" y="3992883"/>
            <a:ext cx="1602376" cy="1541419"/>
          </a:xfrm>
          <a:prstGeom prst="ellipse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ko-KR" altLang="en-US" sz="1100" dirty="0">
              <a:solidFill>
                <a:schemeClr val="tx1"/>
              </a:solidFill>
              <a:latin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14" name="타원 13"/>
          <p:cNvSpPr/>
          <p:nvPr/>
        </p:nvSpPr>
        <p:spPr>
          <a:xfrm>
            <a:off x="8305401" y="4532813"/>
            <a:ext cx="1602376" cy="1541419"/>
          </a:xfrm>
          <a:prstGeom prst="ellipse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ko-KR" altLang="en-US" sz="1100" dirty="0">
              <a:solidFill>
                <a:schemeClr val="tx1"/>
              </a:solidFill>
              <a:latin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15" name="타원 14"/>
          <p:cNvSpPr/>
          <p:nvPr/>
        </p:nvSpPr>
        <p:spPr>
          <a:xfrm>
            <a:off x="7469831" y="2207623"/>
            <a:ext cx="1602376" cy="1541419"/>
          </a:xfrm>
          <a:prstGeom prst="ellipse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ko-KR" altLang="en-US" sz="1100" dirty="0">
              <a:solidFill>
                <a:schemeClr val="tx1"/>
              </a:solidFill>
              <a:latin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" name="오른쪽 화살표 1"/>
          <p:cNvSpPr/>
          <p:nvPr/>
        </p:nvSpPr>
        <p:spPr>
          <a:xfrm rot="14517458">
            <a:off x="8508274" y="3918857"/>
            <a:ext cx="330926" cy="426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오른쪽 화살표 15"/>
          <p:cNvSpPr/>
          <p:nvPr/>
        </p:nvSpPr>
        <p:spPr>
          <a:xfrm rot="11489594">
            <a:off x="4589404" y="1846144"/>
            <a:ext cx="330926" cy="426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오른쪽 화살표 16"/>
          <p:cNvSpPr/>
          <p:nvPr/>
        </p:nvSpPr>
        <p:spPr>
          <a:xfrm rot="18843935">
            <a:off x="4833558" y="2883298"/>
            <a:ext cx="330926" cy="426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오른쪽 화살표 17"/>
          <p:cNvSpPr/>
          <p:nvPr/>
        </p:nvSpPr>
        <p:spPr>
          <a:xfrm rot="8606261">
            <a:off x="7162251" y="3661898"/>
            <a:ext cx="330926" cy="426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오른쪽 화살표 18"/>
          <p:cNvSpPr/>
          <p:nvPr/>
        </p:nvSpPr>
        <p:spPr>
          <a:xfrm rot="11892591">
            <a:off x="4878092" y="4174833"/>
            <a:ext cx="330926" cy="426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제목 1"/>
          <p:cNvSpPr txBox="1">
            <a:spLocks/>
          </p:cNvSpPr>
          <p:nvPr/>
        </p:nvSpPr>
        <p:spPr>
          <a:xfrm>
            <a:off x="2222553" y="440943"/>
            <a:ext cx="8494305" cy="96500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ko-KR" altLang="en-US" sz="4800" b="1" spc="-250" dirty="0" smtClean="0">
                <a:solidFill>
                  <a:schemeClr val="accent4">
                    <a:lumMod val="50000"/>
                  </a:schemeClr>
                </a:solidFill>
                <a:latin typeface="+mn-ea"/>
                <a:ea typeface="+mn-ea"/>
              </a:rPr>
              <a:t>징검다리게임</a:t>
            </a:r>
            <a:endParaRPr lang="ko-KR" altLang="en-US" sz="13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942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와이드스크린</PresentationFormat>
  <Paragraphs>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Noto Sans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워크시트</dc:title>
  <dc:creator>Choi Jungmin</dc:creator>
  <cp:lastModifiedBy>Choi Jungmin</cp:lastModifiedBy>
  <cp:revision>2</cp:revision>
  <dcterms:created xsi:type="dcterms:W3CDTF">2021-01-25T07:13:00Z</dcterms:created>
  <dcterms:modified xsi:type="dcterms:W3CDTF">2021-03-09T05:45:03Z</dcterms:modified>
</cp:coreProperties>
</file>